
<file path=[Content_Types].xml><?xml version="1.0" encoding="utf-8"?>
<Types xmlns="http://schemas.openxmlformats.org/package/2006/content-types">
  <Default Extension="png" ContentType="image/png"/>
  <Default Extension="mp3" ContentType="audio/mpeg"/>
  <Default Extension="jpeg" ContentType="image/jpeg"/>
  <Default Extension="rels" ContentType="application/vnd.openxmlformats-package.relationships+xml"/>
  <Default Extension="xml" ContentType="application/xml"/>
  <Default Extension="wav" ContentType="audio/x-wav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authors.xml" ContentType="application/vnd.ms-powerpoint.author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13"/>
  </p:notesMasterIdLst>
  <p:sldIdLst>
    <p:sldId id="273" r:id="rId5"/>
    <p:sldId id="275" r:id="rId6"/>
    <p:sldId id="265" r:id="rId7"/>
    <p:sldId id="264" r:id="rId8"/>
    <p:sldId id="269" r:id="rId9"/>
    <p:sldId id="271" r:id="rId10"/>
    <p:sldId id="268" r:id="rId11"/>
    <p:sldId id="274" r:id="rId12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04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1505792A-082D-9897-2BF5-7B442DDAAD28}" name="Torsten Munkelt" initials="TM" userId="S::torsten.munkelt@htwonline.onmicrosoft.com::6bea3057-9fac-4f37-8049-dec2133d610e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CF1EB6-A088-4726-B567-F4E9BB2B5931}" v="516" dt="2023-01-06T09:29:44.845"/>
    <p1510:client id="{067259A4-C4E2-4C57-8853-635C5AC0B21F}" v="73" dt="2023-01-06T10:54:27.437"/>
    <p1510:client id="{1634E27D-76A1-40B4-9FA0-896E4D326195}" v="33" dt="2023-01-13T07:52:55.828"/>
    <p1510:client id="{4828E97D-8779-4716-B295-14D2976C2113}" v="191" dt="2023-01-17T01:11:43.692"/>
    <p1510:client id="{52D716ED-B74B-41B2-A1B7-D7BC2C45C2F5}" v="288" dt="2023-01-17T01:21:44.955"/>
    <p1510:client id="{5E56330C-69EA-4597-8662-9432705AF87F}" v="1" dt="2023-01-05T09:19:24.163"/>
    <p1510:client id="{648D212D-165E-4A37-BB88-A4F74E11F16F}" v="126" dt="2023-01-13T08:08:06.864"/>
    <p1510:client id="{7BB8A8BC-0052-4D74-BA12-E22D8C2AB29F}" v="670" dt="2023-01-06T11:10:18.991"/>
    <p1510:client id="{8ECA2B2D-BE9A-4312-AF35-5FD39861E25F}" v="1654" dt="2023-01-06T09:00:51.608"/>
    <p1510:client id="{A1874F6B-E466-4D74-B0FA-694A2CFEFCC6}" v="52" dt="2023-01-13T10:54:51.251"/>
    <p1510:client id="{AA5313FD-5239-4D46-9662-9204E7A8E764}" v="4" dt="2023-01-11T22:17:31.638"/>
    <p1510:client id="{B887C605-D3DC-4061-AA2A-558BF05979F3}" v="280" dt="2023-01-13T06:26:48.975"/>
    <p1510:client id="{C9DA22EA-1D73-4A2A-9DBD-8CC0A5658931}" v="164" dt="2023-01-13T06:55:20.164"/>
    <p1510:client id="{FFC4048E-8AF0-4193-8ECB-7EA4BE0EB31A}" v="14" dt="2023-01-13T14:53:22.62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22" d="100"/>
          <a:sy n="122" d="100"/>
        </p:scale>
        <p:origin x="132" y="68"/>
      </p:cViewPr>
      <p:guideLst>
        <p:guide orient="horz" pos="50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23" Type="http://schemas.microsoft.com/office/2018/10/relationships/authors" Target="author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ul Christ" userId="S::clati286@htwonline.onmicrosoft.com::7fc74164-1441-4283-abf1-b3d9d90eab82" providerId="AD" clId="Web-{A1874F6B-E466-4D74-B0FA-694A2CFEFCC6}"/>
    <pc:docChg chg="addSld delSld modSld sldOrd">
      <pc:chgData name="Paul Christ" userId="S::clati286@htwonline.onmicrosoft.com::7fc74164-1441-4283-abf1-b3d9d90eab82" providerId="AD" clId="Web-{A1874F6B-E466-4D74-B0FA-694A2CFEFCC6}" dt="2023-01-13T10:54:49.610" v="47" actId="20577"/>
      <pc:docMkLst>
        <pc:docMk/>
      </pc:docMkLst>
      <pc:sldChg chg="modSp mod ord modShow">
        <pc:chgData name="Paul Christ" userId="S::clati286@htwonline.onmicrosoft.com::7fc74164-1441-4283-abf1-b3d9d90eab82" providerId="AD" clId="Web-{A1874F6B-E466-4D74-B0FA-694A2CFEFCC6}" dt="2023-01-13T10:45:17.344" v="21"/>
        <pc:sldMkLst>
          <pc:docMk/>
          <pc:sldMk cId="1267670282" sldId="267"/>
        </pc:sldMkLst>
        <pc:spChg chg="mod">
          <ac:chgData name="Paul Christ" userId="S::clati286@htwonline.onmicrosoft.com::7fc74164-1441-4283-abf1-b3d9d90eab82" providerId="AD" clId="Web-{A1874F6B-E466-4D74-B0FA-694A2CFEFCC6}" dt="2023-01-13T10:44:29.233" v="17" actId="20577"/>
          <ac:spMkLst>
            <pc:docMk/>
            <pc:sldMk cId="1267670282" sldId="267"/>
            <ac:spMk id="3" creationId="{A784A52B-7F0B-4378-FE6C-8A9041C6B23E}"/>
          </ac:spMkLst>
        </pc:spChg>
      </pc:sldChg>
      <pc:sldChg chg="modSp">
        <pc:chgData name="Paul Christ" userId="S::clati286@htwonline.onmicrosoft.com::7fc74164-1441-4283-abf1-b3d9d90eab82" providerId="AD" clId="Web-{A1874F6B-E466-4D74-B0FA-694A2CFEFCC6}" dt="2023-01-13T10:54:49.610" v="47" actId="20577"/>
        <pc:sldMkLst>
          <pc:docMk/>
          <pc:sldMk cId="75395122" sldId="274"/>
        </pc:sldMkLst>
        <pc:spChg chg="mod">
          <ac:chgData name="Paul Christ" userId="S::clati286@htwonline.onmicrosoft.com::7fc74164-1441-4283-abf1-b3d9d90eab82" providerId="AD" clId="Web-{A1874F6B-E466-4D74-B0FA-694A2CFEFCC6}" dt="2023-01-13T10:54:05.859" v="24" actId="20577"/>
          <ac:spMkLst>
            <pc:docMk/>
            <pc:sldMk cId="75395122" sldId="274"/>
            <ac:spMk id="2" creationId="{5C4B0A8F-C01A-D7E9-96E5-E53A04E48A62}"/>
          </ac:spMkLst>
        </pc:spChg>
        <pc:spChg chg="mod">
          <ac:chgData name="Paul Christ" userId="S::clati286@htwonline.onmicrosoft.com::7fc74164-1441-4283-abf1-b3d9d90eab82" providerId="AD" clId="Web-{A1874F6B-E466-4D74-B0FA-694A2CFEFCC6}" dt="2023-01-13T10:54:49.610" v="47" actId="20577"/>
          <ac:spMkLst>
            <pc:docMk/>
            <pc:sldMk cId="75395122" sldId="274"/>
            <ac:spMk id="3" creationId="{C4C2E90E-67FE-2698-D05E-A6193DF71F31}"/>
          </ac:spMkLst>
        </pc:spChg>
      </pc:sldChg>
      <pc:sldChg chg="modSp add ord replId">
        <pc:chgData name="Paul Christ" userId="S::clati286@htwonline.onmicrosoft.com::7fc74164-1441-4283-abf1-b3d9d90eab82" providerId="AD" clId="Web-{A1874F6B-E466-4D74-B0FA-694A2CFEFCC6}" dt="2023-01-13T10:45:21.219" v="22" actId="20577"/>
        <pc:sldMkLst>
          <pc:docMk/>
          <pc:sldMk cId="3053445412" sldId="275"/>
        </pc:sldMkLst>
        <pc:spChg chg="mod">
          <ac:chgData name="Paul Christ" userId="S::clati286@htwonline.onmicrosoft.com::7fc74164-1441-4283-abf1-b3d9d90eab82" providerId="AD" clId="Web-{A1874F6B-E466-4D74-B0FA-694A2CFEFCC6}" dt="2023-01-13T10:45:21.219" v="22" actId="20577"/>
          <ac:spMkLst>
            <pc:docMk/>
            <pc:sldMk cId="3053445412" sldId="275"/>
            <ac:spMk id="2" creationId="{CCBB5158-42B0-C504-5001-F788BFA8214B}"/>
          </ac:spMkLst>
        </pc:spChg>
        <pc:spChg chg="mod">
          <ac:chgData name="Paul Christ" userId="S::clati286@htwonline.onmicrosoft.com::7fc74164-1441-4283-abf1-b3d9d90eab82" providerId="AD" clId="Web-{A1874F6B-E466-4D74-B0FA-694A2CFEFCC6}" dt="2023-01-13T10:44:20.264" v="6" actId="20577"/>
          <ac:spMkLst>
            <pc:docMk/>
            <pc:sldMk cId="3053445412" sldId="275"/>
            <ac:spMk id="3" creationId="{A784A52B-7F0B-4378-FE6C-8A9041C6B23E}"/>
          </ac:spMkLst>
        </pc:spChg>
      </pc:sldChg>
      <pc:sldChg chg="add del replId">
        <pc:chgData name="Paul Christ" userId="S::clati286@htwonline.onmicrosoft.com::7fc74164-1441-4283-abf1-b3d9d90eab82" providerId="AD" clId="Web-{A1874F6B-E466-4D74-B0FA-694A2CFEFCC6}" dt="2023-01-13T10:54:20.109" v="27"/>
        <pc:sldMkLst>
          <pc:docMk/>
          <pc:sldMk cId="1222175309" sldId="276"/>
        </pc:sldMkLst>
      </pc:sldChg>
      <pc:sldChg chg="modSp add replId">
        <pc:chgData name="Paul Christ" userId="S::clati286@htwonline.onmicrosoft.com::7fc74164-1441-4283-abf1-b3d9d90eab82" providerId="AD" clId="Web-{A1874F6B-E466-4D74-B0FA-694A2CFEFCC6}" dt="2023-01-13T10:54:43.141" v="37" actId="20577"/>
        <pc:sldMkLst>
          <pc:docMk/>
          <pc:sldMk cId="1286853004" sldId="277"/>
        </pc:sldMkLst>
        <pc:spChg chg="mod">
          <ac:chgData name="Paul Christ" userId="S::clati286@htwonline.onmicrosoft.com::7fc74164-1441-4283-abf1-b3d9d90eab82" providerId="AD" clId="Web-{A1874F6B-E466-4D74-B0FA-694A2CFEFCC6}" dt="2023-01-13T10:54:43.141" v="37" actId="20577"/>
          <ac:spMkLst>
            <pc:docMk/>
            <pc:sldMk cId="1286853004" sldId="277"/>
            <ac:spMk id="3" creationId="{C4C2E90E-67FE-2698-D05E-A6193DF71F31}"/>
          </ac:spMkLst>
        </pc:spChg>
      </pc:sldChg>
    </pc:docChg>
  </pc:docChgLst>
  <pc:docChgLst>
    <pc:chgData name="Paul Christ" userId="S::clati286@htwonline.onmicrosoft.com::7fc74164-1441-4283-abf1-b3d9d90eab82" providerId="AD" clId="Web-{4828E97D-8779-4716-B295-14D2976C2113}"/>
    <pc:docChg chg="delSld modSld">
      <pc:chgData name="Paul Christ" userId="S::clati286@htwonline.onmicrosoft.com::7fc74164-1441-4283-abf1-b3d9d90eab82" providerId="AD" clId="Web-{4828E97D-8779-4716-B295-14D2976C2113}" dt="2023-01-17T01:11:43.692" v="190" actId="20577"/>
      <pc:docMkLst>
        <pc:docMk/>
      </pc:docMkLst>
      <pc:sldChg chg="del">
        <pc:chgData name="Paul Christ" userId="S::clati286@htwonline.onmicrosoft.com::7fc74164-1441-4283-abf1-b3d9d90eab82" providerId="AD" clId="Web-{4828E97D-8779-4716-B295-14D2976C2113}" dt="2023-01-16T22:46:39.918" v="0"/>
        <pc:sldMkLst>
          <pc:docMk/>
          <pc:sldMk cId="1402215284" sldId="262"/>
        </pc:sldMkLst>
      </pc:sldChg>
      <pc:sldChg chg="del">
        <pc:chgData name="Paul Christ" userId="S::clati286@htwonline.onmicrosoft.com::7fc74164-1441-4283-abf1-b3d9d90eab82" providerId="AD" clId="Web-{4828E97D-8779-4716-B295-14D2976C2113}" dt="2023-01-16T22:46:41.199" v="1"/>
        <pc:sldMkLst>
          <pc:docMk/>
          <pc:sldMk cId="2903343707" sldId="263"/>
        </pc:sldMkLst>
      </pc:sldChg>
      <pc:sldChg chg="del">
        <pc:chgData name="Paul Christ" userId="S::clati286@htwonline.onmicrosoft.com::7fc74164-1441-4283-abf1-b3d9d90eab82" providerId="AD" clId="Web-{4828E97D-8779-4716-B295-14D2976C2113}" dt="2023-01-16T22:46:44.137" v="2"/>
        <pc:sldMkLst>
          <pc:docMk/>
          <pc:sldMk cId="2635191343" sldId="266"/>
        </pc:sldMkLst>
      </pc:sldChg>
      <pc:sldChg chg="modSp">
        <pc:chgData name="Paul Christ" userId="S::clati286@htwonline.onmicrosoft.com::7fc74164-1441-4283-abf1-b3d9d90eab82" providerId="AD" clId="Web-{4828E97D-8779-4716-B295-14D2976C2113}" dt="2023-01-17T01:11:43.692" v="190" actId="20577"/>
        <pc:sldMkLst>
          <pc:docMk/>
          <pc:sldMk cId="3053445412" sldId="275"/>
        </pc:sldMkLst>
        <pc:spChg chg="mod">
          <ac:chgData name="Paul Christ" userId="S::clati286@htwonline.onmicrosoft.com::7fc74164-1441-4283-abf1-b3d9d90eab82" providerId="AD" clId="Web-{4828E97D-8779-4716-B295-14D2976C2113}" dt="2023-01-17T01:11:43.692" v="190" actId="20577"/>
          <ac:spMkLst>
            <pc:docMk/>
            <pc:sldMk cId="3053445412" sldId="275"/>
            <ac:spMk id="2" creationId="{CCBB5158-42B0-C504-5001-F788BFA8214B}"/>
          </ac:spMkLst>
        </pc:spChg>
      </pc:sldChg>
      <pc:sldChg chg="modSp">
        <pc:chgData name="Paul Christ" userId="S::clati286@htwonline.onmicrosoft.com::7fc74164-1441-4283-abf1-b3d9d90eab82" providerId="AD" clId="Web-{4828E97D-8779-4716-B295-14D2976C2113}" dt="2023-01-16T22:48:00.064" v="67" actId="20577"/>
        <pc:sldMkLst>
          <pc:docMk/>
          <pc:sldMk cId="1286853004" sldId="277"/>
        </pc:sldMkLst>
        <pc:spChg chg="mod">
          <ac:chgData name="Paul Christ" userId="S::clati286@htwonline.onmicrosoft.com::7fc74164-1441-4283-abf1-b3d9d90eab82" providerId="AD" clId="Web-{4828E97D-8779-4716-B295-14D2976C2113}" dt="2023-01-16T22:48:00.064" v="67" actId="20577"/>
          <ac:spMkLst>
            <pc:docMk/>
            <pc:sldMk cId="1286853004" sldId="277"/>
            <ac:spMk id="2" creationId="{5C4B0A8F-C01A-D7E9-96E5-E53A04E48A62}"/>
          </ac:spMkLst>
        </pc:spChg>
      </pc:sldChg>
    </pc:docChg>
  </pc:docChgLst>
  <pc:docChgLst>
    <pc:chgData name="Paul Christ" userId="S::clati286@htwonline.onmicrosoft.com::7fc74164-1441-4283-abf1-b3d9d90eab82" providerId="AD" clId="Web-{52D716ED-B74B-41B2-A1B7-D7BC2C45C2F5}"/>
    <pc:docChg chg="modSld sldOrd">
      <pc:chgData name="Paul Christ" userId="S::clati286@htwonline.onmicrosoft.com::7fc74164-1441-4283-abf1-b3d9d90eab82" providerId="AD" clId="Web-{52D716ED-B74B-41B2-A1B7-D7BC2C45C2F5}" dt="2023-01-17T01:21:44.955" v="288"/>
      <pc:docMkLst>
        <pc:docMk/>
      </pc:docMkLst>
      <pc:sldChg chg="mod modShow">
        <pc:chgData name="Paul Christ" userId="S::clati286@htwonline.onmicrosoft.com::7fc74164-1441-4283-abf1-b3d9d90eab82" providerId="AD" clId="Web-{52D716ED-B74B-41B2-A1B7-D7BC2C45C2F5}" dt="2023-01-17T01:21:44.955" v="288"/>
        <pc:sldMkLst>
          <pc:docMk/>
          <pc:sldMk cId="1267670282" sldId="267"/>
        </pc:sldMkLst>
      </pc:sldChg>
      <pc:sldChg chg="modSp">
        <pc:chgData name="Paul Christ" userId="S::clati286@htwonline.onmicrosoft.com::7fc74164-1441-4283-abf1-b3d9d90eab82" providerId="AD" clId="Web-{52D716ED-B74B-41B2-A1B7-D7BC2C45C2F5}" dt="2023-01-17T01:20:20.203" v="272" actId="1076"/>
        <pc:sldMkLst>
          <pc:docMk/>
          <pc:sldMk cId="75395122" sldId="274"/>
        </pc:sldMkLst>
        <pc:spChg chg="mod">
          <ac:chgData name="Paul Christ" userId="S::clati286@htwonline.onmicrosoft.com::7fc74164-1441-4283-abf1-b3d9d90eab82" providerId="AD" clId="Web-{52D716ED-B74B-41B2-A1B7-D7BC2C45C2F5}" dt="2023-01-17T01:20:20.203" v="272" actId="1076"/>
          <ac:spMkLst>
            <pc:docMk/>
            <pc:sldMk cId="75395122" sldId="274"/>
            <ac:spMk id="2" creationId="{5C4B0A8F-C01A-D7E9-96E5-E53A04E48A62}"/>
          </ac:spMkLst>
        </pc:spChg>
      </pc:sldChg>
      <pc:sldChg chg="modSp ord">
        <pc:chgData name="Paul Christ" userId="S::clati286@htwonline.onmicrosoft.com::7fc74164-1441-4283-abf1-b3d9d90eab82" providerId="AD" clId="Web-{52D716ED-B74B-41B2-A1B7-D7BC2C45C2F5}" dt="2023-01-17T01:21:34.768" v="287" actId="20577"/>
        <pc:sldMkLst>
          <pc:docMk/>
          <pc:sldMk cId="3053445412" sldId="275"/>
        </pc:sldMkLst>
        <pc:spChg chg="mod">
          <ac:chgData name="Paul Christ" userId="S::clati286@htwonline.onmicrosoft.com::7fc74164-1441-4283-abf1-b3d9d90eab82" providerId="AD" clId="Web-{52D716ED-B74B-41B2-A1B7-D7BC2C45C2F5}" dt="2023-01-17T01:21:34.768" v="287" actId="20577"/>
          <ac:spMkLst>
            <pc:docMk/>
            <pc:sldMk cId="3053445412" sldId="275"/>
            <ac:spMk id="2" creationId="{CCBB5158-42B0-C504-5001-F788BFA8214B}"/>
          </ac:spMkLst>
        </pc:spChg>
      </pc:sldChg>
      <pc:sldChg chg="mod modShow">
        <pc:chgData name="Paul Christ" userId="S::clati286@htwonline.onmicrosoft.com::7fc74164-1441-4283-abf1-b3d9d90eab82" providerId="AD" clId="Web-{52D716ED-B74B-41B2-A1B7-D7BC2C45C2F5}" dt="2023-01-17T01:20:44.610" v="273"/>
        <pc:sldMkLst>
          <pc:docMk/>
          <pc:sldMk cId="1286853004" sldId="277"/>
        </pc:sldMkLst>
      </pc:sldChg>
    </pc:docChg>
  </pc:docChgLst>
  <pc:docChgLst>
    <pc:chgData name="Paul Christ" userId="S::clati286@htwonline.onmicrosoft.com::7fc74164-1441-4283-abf1-b3d9d90eab82" providerId="AD" clId="Web-{648D212D-165E-4A37-BB88-A4F74E11F16F}"/>
    <pc:docChg chg="delSld modSld">
      <pc:chgData name="Paul Christ" userId="S::clati286@htwonline.onmicrosoft.com::7fc74164-1441-4283-abf1-b3d9d90eab82" providerId="AD" clId="Web-{648D212D-165E-4A37-BB88-A4F74E11F16F}" dt="2023-01-13T08:08:05.411" v="123" actId="20577"/>
      <pc:docMkLst>
        <pc:docMk/>
      </pc:docMkLst>
      <pc:sldChg chg="modSp">
        <pc:chgData name="Paul Christ" userId="S::clati286@htwonline.onmicrosoft.com::7fc74164-1441-4283-abf1-b3d9d90eab82" providerId="AD" clId="Web-{648D212D-165E-4A37-BB88-A4F74E11F16F}" dt="2023-01-13T08:07:51.442" v="121" actId="1076"/>
        <pc:sldMkLst>
          <pc:docMk/>
          <pc:sldMk cId="3512137096" sldId="268"/>
        </pc:sldMkLst>
        <pc:picChg chg="mod">
          <ac:chgData name="Paul Christ" userId="S::clati286@htwonline.onmicrosoft.com::7fc74164-1441-4283-abf1-b3d9d90eab82" providerId="AD" clId="Web-{648D212D-165E-4A37-BB88-A4F74E11F16F}" dt="2023-01-13T08:07:51.442" v="121" actId="1076"/>
          <ac:picMkLst>
            <pc:docMk/>
            <pc:sldMk cId="3512137096" sldId="268"/>
            <ac:picMk id="6" creationId="{19FBDD03-52A8-F449-87CB-E82920641636}"/>
          </ac:picMkLst>
        </pc:picChg>
      </pc:sldChg>
      <pc:sldChg chg="del">
        <pc:chgData name="Paul Christ" userId="S::clati286@htwonline.onmicrosoft.com::7fc74164-1441-4283-abf1-b3d9d90eab82" providerId="AD" clId="Web-{648D212D-165E-4A37-BB88-A4F74E11F16F}" dt="2023-01-13T08:02:21.587" v="0"/>
        <pc:sldMkLst>
          <pc:docMk/>
          <pc:sldMk cId="3541089729" sldId="270"/>
        </pc:sldMkLst>
      </pc:sldChg>
      <pc:sldChg chg="modSp">
        <pc:chgData name="Paul Christ" userId="S::clati286@htwonline.onmicrosoft.com::7fc74164-1441-4283-abf1-b3d9d90eab82" providerId="AD" clId="Web-{648D212D-165E-4A37-BB88-A4F74E11F16F}" dt="2023-01-13T08:08:05.411" v="123" actId="20577"/>
        <pc:sldMkLst>
          <pc:docMk/>
          <pc:sldMk cId="571610544" sldId="271"/>
        </pc:sldMkLst>
        <pc:spChg chg="mod">
          <ac:chgData name="Paul Christ" userId="S::clati286@htwonline.onmicrosoft.com::7fc74164-1441-4283-abf1-b3d9d90eab82" providerId="AD" clId="Web-{648D212D-165E-4A37-BB88-A4F74E11F16F}" dt="2023-01-13T08:08:05.411" v="123" actId="20577"/>
          <ac:spMkLst>
            <pc:docMk/>
            <pc:sldMk cId="571610544" sldId="271"/>
            <ac:spMk id="3" creationId="{67F118F1-2E44-E2D1-2789-95DC50320133}"/>
          </ac:spMkLst>
        </pc:spChg>
      </pc:sldChg>
      <pc:sldChg chg="modSp">
        <pc:chgData name="Paul Christ" userId="S::clati286@htwonline.onmicrosoft.com::7fc74164-1441-4283-abf1-b3d9d90eab82" providerId="AD" clId="Web-{648D212D-165E-4A37-BB88-A4F74E11F16F}" dt="2023-01-13T08:06:23.520" v="118" actId="20577"/>
        <pc:sldMkLst>
          <pc:docMk/>
          <pc:sldMk cId="2372502187" sldId="272"/>
        </pc:sldMkLst>
        <pc:spChg chg="mod">
          <ac:chgData name="Paul Christ" userId="S::clati286@htwonline.onmicrosoft.com::7fc74164-1441-4283-abf1-b3d9d90eab82" providerId="AD" clId="Web-{648D212D-165E-4A37-BB88-A4F74E11F16F}" dt="2023-01-13T08:06:23.520" v="118" actId="20577"/>
          <ac:spMkLst>
            <pc:docMk/>
            <pc:sldMk cId="2372502187" sldId="272"/>
            <ac:spMk id="2" creationId="{A414A031-4CE5-94D8-3B32-5EDA0581295A}"/>
          </ac:spMkLst>
        </pc:spChg>
        <pc:spChg chg="mod">
          <ac:chgData name="Paul Christ" userId="S::clati286@htwonline.onmicrosoft.com::7fc74164-1441-4283-abf1-b3d9d90eab82" providerId="AD" clId="Web-{648D212D-165E-4A37-BB88-A4F74E11F16F}" dt="2023-01-13T08:03:34.261" v="9" actId="20577"/>
          <ac:spMkLst>
            <pc:docMk/>
            <pc:sldMk cId="2372502187" sldId="272"/>
            <ac:spMk id="3" creationId="{0DEF5DAF-1806-5F29-98DD-0008E0483F0F}"/>
          </ac:spMkLst>
        </pc:spChg>
      </pc:sldChg>
    </pc:docChg>
  </pc:docChgLst>
  <pc:docChgLst>
    <pc:chgData name="Paul Christ" userId="S::clati286@htwonline.onmicrosoft.com::7fc74164-1441-4283-abf1-b3d9d90eab82" providerId="AD" clId="Web-{FFC4048E-8AF0-4193-8ECB-7EA4BE0EB31A}"/>
    <pc:docChg chg="modSld">
      <pc:chgData name="Paul Christ" userId="S::clati286@htwonline.onmicrosoft.com::7fc74164-1441-4283-abf1-b3d9d90eab82" providerId="AD" clId="Web-{FFC4048E-8AF0-4193-8ECB-7EA4BE0EB31A}" dt="2023-01-13T14:53:22.629" v="12" actId="1076"/>
      <pc:docMkLst>
        <pc:docMk/>
      </pc:docMkLst>
      <pc:sldChg chg="addSp delSp modSp modMedia addAnim delAnim">
        <pc:chgData name="Paul Christ" userId="S::clati286@htwonline.onmicrosoft.com::7fc74164-1441-4283-abf1-b3d9d90eab82" providerId="AD" clId="Web-{FFC4048E-8AF0-4193-8ECB-7EA4BE0EB31A}" dt="2023-01-13T14:53:22.629" v="12" actId="1076"/>
        <pc:sldMkLst>
          <pc:docMk/>
          <pc:sldMk cId="2651195306" sldId="269"/>
        </pc:sldMkLst>
        <pc:picChg chg="add mod">
          <ac:chgData name="Paul Christ" userId="S::clati286@htwonline.onmicrosoft.com::7fc74164-1441-4283-abf1-b3d9d90eab82" providerId="AD" clId="Web-{FFC4048E-8AF0-4193-8ECB-7EA4BE0EB31A}" dt="2023-01-13T14:52:48.643" v="4" actId="1076"/>
          <ac:picMkLst>
            <pc:docMk/>
            <pc:sldMk cId="2651195306" sldId="269"/>
            <ac:picMk id="4" creationId="{C72F8704-077D-358B-AE99-4F9D7FE6BB48}"/>
          </ac:picMkLst>
        </pc:picChg>
        <pc:picChg chg="del">
          <ac:chgData name="Paul Christ" userId="S::clati286@htwonline.onmicrosoft.com::7fc74164-1441-4283-abf1-b3d9d90eab82" providerId="AD" clId="Web-{FFC4048E-8AF0-4193-8ECB-7EA4BE0EB31A}" dt="2023-01-13T14:53:11.488" v="5"/>
          <ac:picMkLst>
            <pc:docMk/>
            <pc:sldMk cId="2651195306" sldId="269"/>
            <ac:picMk id="5" creationId="{7472DBA1-6B50-2FB3-8AD1-2A0131C09322}"/>
          </ac:picMkLst>
        </pc:picChg>
        <pc:picChg chg="del">
          <ac:chgData name="Paul Christ" userId="S::clati286@htwonline.onmicrosoft.com::7fc74164-1441-4283-abf1-b3d9d90eab82" providerId="AD" clId="Web-{FFC4048E-8AF0-4193-8ECB-7EA4BE0EB31A}" dt="2023-01-13T14:52:31.033" v="1"/>
          <ac:picMkLst>
            <pc:docMk/>
            <pc:sldMk cId="2651195306" sldId="269"/>
            <ac:picMk id="6" creationId="{BEBA0832-A2FC-3176-6093-85E2301BFBF1}"/>
          </ac:picMkLst>
        </pc:picChg>
        <pc:picChg chg="add mod">
          <ac:chgData name="Paul Christ" userId="S::clati286@htwonline.onmicrosoft.com::7fc74164-1441-4283-abf1-b3d9d90eab82" providerId="AD" clId="Web-{FFC4048E-8AF0-4193-8ECB-7EA4BE0EB31A}" dt="2023-01-13T14:53:22.629" v="12" actId="1076"/>
          <ac:picMkLst>
            <pc:docMk/>
            <pc:sldMk cId="2651195306" sldId="269"/>
            <ac:picMk id="7" creationId="{BF95D77D-82B1-FB2C-6419-0257CE588CED}"/>
          </ac:picMkLst>
        </pc:picChg>
      </pc:sldChg>
      <pc:sldChg chg="modSp">
        <pc:chgData name="Paul Christ" userId="S::clati286@htwonline.onmicrosoft.com::7fc74164-1441-4283-abf1-b3d9d90eab82" providerId="AD" clId="Web-{FFC4048E-8AF0-4193-8ECB-7EA4BE0EB31A}" dt="2023-01-13T12:10:48.972" v="0" actId="20577"/>
        <pc:sldMkLst>
          <pc:docMk/>
          <pc:sldMk cId="75395122" sldId="274"/>
        </pc:sldMkLst>
        <pc:spChg chg="mod">
          <ac:chgData name="Paul Christ" userId="S::clati286@htwonline.onmicrosoft.com::7fc74164-1441-4283-abf1-b3d9d90eab82" providerId="AD" clId="Web-{FFC4048E-8AF0-4193-8ECB-7EA4BE0EB31A}" dt="2023-01-13T12:10:48.972" v="0" actId="20577"/>
          <ac:spMkLst>
            <pc:docMk/>
            <pc:sldMk cId="75395122" sldId="274"/>
            <ac:spMk id="2" creationId="{5C4B0A8F-C01A-D7E9-96E5-E53A04E48A62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7C43CF-120A-484B-B881-0ADA2055594B}" type="datetimeFigureOut">
              <a:rPr lang="de-DE" smtClean="0"/>
              <a:t>18.01.2023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DE6C57-0503-46DB-90D4-00DF5545ECB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33975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rt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792359" y="2583984"/>
            <a:ext cx="10834929" cy="918044"/>
          </a:xfrm>
        </p:spPr>
        <p:txBody>
          <a:bodyPr lIns="0" tIns="0" rIns="0" bIns="0" anchor="ctr" anchorCtr="0">
            <a:noAutofit/>
          </a:bodyPr>
          <a:lstStyle>
            <a:lvl1pPr algn="l">
              <a:defRPr sz="32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/>
              <a:t>Hauptüberschrift Arial 32</a:t>
            </a:r>
            <a:endParaRPr lang="en-US"/>
          </a:p>
        </p:txBody>
      </p:sp>
      <p:sp>
        <p:nvSpPr>
          <p:cNvPr id="13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792360" y="3656719"/>
            <a:ext cx="10834928" cy="165576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Untertitel Arial 18</a:t>
            </a:r>
            <a:endParaRPr lang="en-US"/>
          </a:p>
        </p:txBody>
      </p:sp>
      <p:sp>
        <p:nvSpPr>
          <p:cNvPr id="19" name="Parallelogramm 18"/>
          <p:cNvSpPr/>
          <p:nvPr userDrawn="1"/>
        </p:nvSpPr>
        <p:spPr>
          <a:xfrm>
            <a:off x="792360" y="0"/>
            <a:ext cx="887258" cy="807568"/>
          </a:xfrm>
          <a:prstGeom prst="parallelogram">
            <a:avLst>
              <a:gd name="adj" fmla="val 59899"/>
            </a:avLst>
          </a:prstGeom>
          <a:solidFill>
            <a:srgbClr val="F99B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0" name="Grafik 1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6977" y="267568"/>
            <a:ext cx="3140311" cy="540000"/>
          </a:xfrm>
          <a:prstGeom prst="rect">
            <a:avLst/>
          </a:prstGeom>
        </p:spPr>
      </p:pic>
      <p:grpSp>
        <p:nvGrpSpPr>
          <p:cNvPr id="2" name="Gruppieren 1"/>
          <p:cNvGrpSpPr/>
          <p:nvPr userDrawn="1"/>
        </p:nvGrpSpPr>
        <p:grpSpPr>
          <a:xfrm>
            <a:off x="8751781" y="4676778"/>
            <a:ext cx="3450626" cy="2200473"/>
            <a:chOff x="8751781" y="4676778"/>
            <a:chExt cx="3450626" cy="2200473"/>
          </a:xfrm>
        </p:grpSpPr>
        <p:sp>
          <p:nvSpPr>
            <p:cNvPr id="24" name="Freihandform 23"/>
            <p:cNvSpPr>
              <a:spLocks noChangeAspect="1"/>
            </p:cNvSpPr>
            <p:nvPr userDrawn="1"/>
          </p:nvSpPr>
          <p:spPr>
            <a:xfrm>
              <a:off x="8751781" y="6409446"/>
              <a:ext cx="690978" cy="467805"/>
            </a:xfrm>
            <a:custGeom>
              <a:avLst/>
              <a:gdLst>
                <a:gd name="connsiteX0" fmla="*/ 274285 w 690978"/>
                <a:gd name="connsiteY0" fmla="*/ 0 h 467805"/>
                <a:gd name="connsiteX1" fmla="*/ 690978 w 690978"/>
                <a:gd name="connsiteY1" fmla="*/ 0 h 467805"/>
                <a:gd name="connsiteX2" fmla="*/ 416693 w 690978"/>
                <a:gd name="connsiteY2" fmla="*/ 467805 h 467805"/>
                <a:gd name="connsiteX3" fmla="*/ 0 w 690978"/>
                <a:gd name="connsiteY3" fmla="*/ 467805 h 467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0978" h="467805">
                  <a:moveTo>
                    <a:pt x="274285" y="0"/>
                  </a:moveTo>
                  <a:lnTo>
                    <a:pt x="690978" y="0"/>
                  </a:lnTo>
                  <a:lnTo>
                    <a:pt x="416693" y="467805"/>
                  </a:lnTo>
                  <a:lnTo>
                    <a:pt x="0" y="467805"/>
                  </a:lnTo>
                  <a:close/>
                </a:path>
              </a:pathLst>
            </a:custGeom>
            <a:solidFill>
              <a:srgbClr val="F99B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/>
            </a:p>
          </p:txBody>
        </p:sp>
        <p:sp>
          <p:nvSpPr>
            <p:cNvPr id="16" name="Parallelogramm 15"/>
            <p:cNvSpPr/>
            <p:nvPr userDrawn="1"/>
          </p:nvSpPr>
          <p:spPr>
            <a:xfrm>
              <a:off x="10162913" y="5112580"/>
              <a:ext cx="1464376" cy="1745420"/>
            </a:xfrm>
            <a:prstGeom prst="parallelogram">
              <a:avLst>
                <a:gd name="adj" fmla="val 69885"/>
              </a:avLst>
            </a:prstGeom>
            <a:solidFill>
              <a:srgbClr val="F99B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3" name="Freihandform 22"/>
            <p:cNvSpPr/>
            <p:nvPr userDrawn="1"/>
          </p:nvSpPr>
          <p:spPr>
            <a:xfrm>
              <a:off x="9477507" y="5781930"/>
              <a:ext cx="1057517" cy="1092954"/>
            </a:xfrm>
            <a:custGeom>
              <a:avLst/>
              <a:gdLst>
                <a:gd name="connsiteX0" fmla="*/ 640824 w 1057517"/>
                <a:gd name="connsiteY0" fmla="*/ 0 h 1092954"/>
                <a:gd name="connsiteX1" fmla="*/ 1057517 w 1057517"/>
                <a:gd name="connsiteY1" fmla="*/ 0 h 1092954"/>
                <a:gd name="connsiteX2" fmla="*/ 416693 w 1057517"/>
                <a:gd name="connsiteY2" fmla="*/ 1092954 h 1092954"/>
                <a:gd name="connsiteX3" fmla="*/ 0 w 1057517"/>
                <a:gd name="connsiteY3" fmla="*/ 1092954 h 1092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7517" h="1092954">
                  <a:moveTo>
                    <a:pt x="640824" y="0"/>
                  </a:moveTo>
                  <a:lnTo>
                    <a:pt x="1057517" y="0"/>
                  </a:lnTo>
                  <a:lnTo>
                    <a:pt x="416693" y="1092954"/>
                  </a:lnTo>
                  <a:lnTo>
                    <a:pt x="0" y="1092954"/>
                  </a:lnTo>
                  <a:close/>
                </a:path>
              </a:pathLst>
            </a:custGeom>
            <a:solidFill>
              <a:srgbClr val="F99B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/>
            </a:p>
          </p:txBody>
        </p:sp>
        <p:sp>
          <p:nvSpPr>
            <p:cNvPr id="22" name="Freihandform 21"/>
            <p:cNvSpPr/>
            <p:nvPr userDrawn="1"/>
          </p:nvSpPr>
          <p:spPr>
            <a:xfrm>
              <a:off x="11186505" y="4676778"/>
              <a:ext cx="1015902" cy="1732667"/>
            </a:xfrm>
            <a:custGeom>
              <a:avLst/>
              <a:gdLst>
                <a:gd name="connsiteX0" fmla="*/ 1015902 w 1015902"/>
                <a:gd name="connsiteY0" fmla="*/ 0 h 1732667"/>
                <a:gd name="connsiteX1" fmla="*/ 1015902 w 1015902"/>
                <a:gd name="connsiteY1" fmla="*/ 811562 h 1732667"/>
                <a:gd name="connsiteX2" fmla="*/ 475837 w 1015902"/>
                <a:gd name="connsiteY2" fmla="*/ 1732667 h 1732667"/>
                <a:gd name="connsiteX3" fmla="*/ 0 w 1015902"/>
                <a:gd name="connsiteY3" fmla="*/ 1732667 h 1732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5902" h="1732667">
                  <a:moveTo>
                    <a:pt x="1015902" y="0"/>
                  </a:moveTo>
                  <a:lnTo>
                    <a:pt x="1015902" y="811562"/>
                  </a:lnTo>
                  <a:lnTo>
                    <a:pt x="475837" y="1732667"/>
                  </a:lnTo>
                  <a:lnTo>
                    <a:pt x="0" y="1732667"/>
                  </a:lnTo>
                  <a:close/>
                </a:path>
              </a:pathLst>
            </a:custGeom>
            <a:solidFill>
              <a:srgbClr val="F99B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18476863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70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lien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27434" y="1757293"/>
            <a:ext cx="10515600" cy="346994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 rtl="0" eaLnBrk="1" latinLnBrk="0" hangingPunct="1">
              <a:lnSpc>
                <a:spcPct val="90000"/>
              </a:lnSpc>
              <a:buFontTx/>
              <a:buBlip>
                <a:blip r:embed="rId2"/>
              </a:buBlip>
              <a:defRPr lang="de-DE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buFontTx/>
              <a:buBlip>
                <a:blip r:embed="rId2"/>
              </a:buBlip>
              <a:defRPr lang="de-DE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buFontTx/>
              <a:buBlip>
                <a:blip r:embed="rId2"/>
              </a:buBlip>
              <a:defRPr lang="de-DE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buFontTx/>
              <a:buBlip>
                <a:blip r:embed="rId2"/>
              </a:buBlip>
              <a:defRPr lang="de-DE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buFontTx/>
              <a:buBlip>
                <a:blip r:embed="rId2"/>
              </a:buBlip>
              <a:defRPr lang="de-DE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1414692" y="249601"/>
            <a:ext cx="10212245" cy="626334"/>
          </a:xfrm>
        </p:spPr>
        <p:txBody>
          <a:bodyPr wrap="square" anchor="b" anchorCtr="0"/>
          <a:lstStyle>
            <a:lvl1pPr>
              <a:defRPr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8" name="Parallelogramm 7"/>
          <p:cNvSpPr/>
          <p:nvPr userDrawn="1"/>
        </p:nvSpPr>
        <p:spPr>
          <a:xfrm>
            <a:off x="527434" y="0"/>
            <a:ext cx="887258" cy="807568"/>
          </a:xfrm>
          <a:prstGeom prst="parallelogram">
            <a:avLst>
              <a:gd name="adj" fmla="val 59899"/>
            </a:avLst>
          </a:prstGeom>
          <a:solidFill>
            <a:srgbClr val="F99B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9" name="Gerader Verbinder 8"/>
          <p:cNvCxnSpPr/>
          <p:nvPr userDrawn="1"/>
        </p:nvCxnSpPr>
        <p:spPr>
          <a:xfrm>
            <a:off x="0" y="6176963"/>
            <a:ext cx="12192000" cy="0"/>
          </a:xfrm>
          <a:prstGeom prst="line">
            <a:avLst/>
          </a:prstGeom>
          <a:ln w="12700">
            <a:solidFill>
              <a:srgbClr val="F99B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82513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04" userDrawn="1">
          <p15:clr>
            <a:srgbClr val="FBAE40"/>
          </p15:clr>
        </p15:guide>
        <p15:guide id="2" pos="325" userDrawn="1">
          <p15:clr>
            <a:srgbClr val="FBAE40"/>
          </p15:clr>
        </p15:guide>
        <p15:guide id="3" pos="1504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rallelogramm 7"/>
          <p:cNvSpPr/>
          <p:nvPr userDrawn="1"/>
        </p:nvSpPr>
        <p:spPr>
          <a:xfrm>
            <a:off x="518891" y="0"/>
            <a:ext cx="887258" cy="807568"/>
          </a:xfrm>
          <a:prstGeom prst="parallelogram">
            <a:avLst>
              <a:gd name="adj" fmla="val 59899"/>
            </a:avLst>
          </a:prstGeom>
          <a:solidFill>
            <a:srgbClr val="F99B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9" name="Gerader Verbinder 8"/>
          <p:cNvCxnSpPr/>
          <p:nvPr userDrawn="1"/>
        </p:nvCxnSpPr>
        <p:spPr>
          <a:xfrm>
            <a:off x="0" y="6176963"/>
            <a:ext cx="12192000" cy="0"/>
          </a:xfrm>
          <a:prstGeom prst="line">
            <a:avLst/>
          </a:prstGeom>
          <a:ln w="12700">
            <a:solidFill>
              <a:srgbClr val="F99B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el 6"/>
          <p:cNvSpPr>
            <a:spLocks noGrp="1"/>
          </p:cNvSpPr>
          <p:nvPr>
            <p:ph type="title"/>
          </p:nvPr>
        </p:nvSpPr>
        <p:spPr>
          <a:xfrm>
            <a:off x="1414692" y="249601"/>
            <a:ext cx="10212245" cy="626334"/>
          </a:xfrm>
        </p:spPr>
        <p:txBody>
          <a:bodyPr wrap="square" anchor="b" anchorCtr="0"/>
          <a:lstStyle>
            <a:lvl1pPr>
              <a:defRPr b="1"/>
            </a:lvl1pPr>
          </a:lstStyle>
          <a:p>
            <a:r>
              <a:rPr lang="de-DE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0407314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04">
          <p15:clr>
            <a:srgbClr val="FBAE40"/>
          </p15:clr>
        </p15:guide>
        <p15:guide id="2" pos="325" userDrawn="1">
          <p15:clr>
            <a:srgbClr val="FBAE40"/>
          </p15:clr>
        </p15:guide>
        <p15:guide id="3" pos="1504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olientitel, Inhalt und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rallelogramm 7"/>
          <p:cNvSpPr/>
          <p:nvPr userDrawn="1"/>
        </p:nvSpPr>
        <p:spPr>
          <a:xfrm>
            <a:off x="518891" y="0"/>
            <a:ext cx="887258" cy="807568"/>
          </a:xfrm>
          <a:prstGeom prst="parallelogram">
            <a:avLst>
              <a:gd name="adj" fmla="val 59899"/>
            </a:avLst>
          </a:prstGeom>
          <a:solidFill>
            <a:srgbClr val="F99B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9" name="Gerader Verbinder 8"/>
          <p:cNvCxnSpPr/>
          <p:nvPr userDrawn="1"/>
        </p:nvCxnSpPr>
        <p:spPr>
          <a:xfrm>
            <a:off x="0" y="6176963"/>
            <a:ext cx="12192000" cy="0"/>
          </a:xfrm>
          <a:prstGeom prst="line">
            <a:avLst/>
          </a:prstGeom>
          <a:ln w="12700">
            <a:solidFill>
              <a:srgbClr val="F99B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Bildplatzhalter 2"/>
          <p:cNvSpPr>
            <a:spLocks noGrp="1"/>
          </p:cNvSpPr>
          <p:nvPr>
            <p:ph type="pic" sz="quarter" idx="12"/>
          </p:nvPr>
        </p:nvSpPr>
        <p:spPr>
          <a:xfrm>
            <a:off x="518898" y="1727254"/>
            <a:ext cx="3588809" cy="124864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400"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3"/>
          </p:nvPr>
        </p:nvSpPr>
        <p:spPr>
          <a:xfrm>
            <a:off x="518897" y="3107038"/>
            <a:ext cx="3588810" cy="124864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400"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14" name="Bildplatzhalter 2"/>
          <p:cNvSpPr>
            <a:spLocks noGrp="1"/>
          </p:cNvSpPr>
          <p:nvPr>
            <p:ph type="pic" sz="quarter" idx="14"/>
          </p:nvPr>
        </p:nvSpPr>
        <p:spPr>
          <a:xfrm>
            <a:off x="518896" y="4486822"/>
            <a:ext cx="3588811" cy="124864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400"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half" idx="2"/>
          </p:nvPr>
        </p:nvSpPr>
        <p:spPr>
          <a:xfrm>
            <a:off x="4466783" y="1727254"/>
            <a:ext cx="7151618" cy="400821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228600" indent="-228600">
              <a:buFontTx/>
              <a:buBlip>
                <a:blip r:embed="rId2"/>
              </a:buBlip>
              <a:defRPr sz="1800"/>
            </a:lvl1pPr>
            <a:lvl2pPr marL="742950" indent="-285750">
              <a:buFontTx/>
              <a:buBlip>
                <a:blip r:embed="rId2"/>
              </a:buBlip>
              <a:defRPr sz="1800"/>
            </a:lvl2pPr>
            <a:lvl3pPr marL="1143000" indent="-228600">
              <a:buFontTx/>
              <a:buBlip>
                <a:blip r:embed="rId2"/>
              </a:buBlip>
              <a:defRPr sz="1400"/>
            </a:lvl3pPr>
            <a:lvl4pPr marL="1600200" indent="-228600">
              <a:buFontTx/>
              <a:buBlip>
                <a:blip r:embed="rId2"/>
              </a:buBlip>
              <a:defRPr sz="1400"/>
            </a:lvl4pPr>
            <a:lvl5pPr marL="2057400" indent="-228600">
              <a:buFontTx/>
              <a:buBlip>
                <a:blip r:embed="rId2"/>
              </a:buBlip>
              <a:defRPr sz="1400"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17" name="Titel 6"/>
          <p:cNvSpPr>
            <a:spLocks noGrp="1"/>
          </p:cNvSpPr>
          <p:nvPr>
            <p:ph type="title"/>
          </p:nvPr>
        </p:nvSpPr>
        <p:spPr>
          <a:xfrm>
            <a:off x="1414692" y="249601"/>
            <a:ext cx="10212245" cy="626334"/>
          </a:xfrm>
        </p:spPr>
        <p:txBody>
          <a:bodyPr wrap="square" anchor="b" anchorCtr="0"/>
          <a:lstStyle>
            <a:lvl1pPr>
              <a:defRPr b="1"/>
            </a:lvl1pPr>
          </a:lstStyle>
          <a:p>
            <a:r>
              <a:rPr lang="de-DE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9466865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04">
          <p15:clr>
            <a:srgbClr val="FBAE40"/>
          </p15:clr>
        </p15:guide>
        <p15:guide id="2" pos="325" userDrawn="1">
          <p15:clr>
            <a:srgbClr val="FBAE40"/>
          </p15:clr>
        </p15:guide>
        <p15:guide id="3" pos="1504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Folientitel, Inhalt und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rallelogramm 7"/>
          <p:cNvSpPr/>
          <p:nvPr userDrawn="1"/>
        </p:nvSpPr>
        <p:spPr>
          <a:xfrm>
            <a:off x="518896" y="0"/>
            <a:ext cx="887258" cy="807568"/>
          </a:xfrm>
          <a:prstGeom prst="parallelogram">
            <a:avLst>
              <a:gd name="adj" fmla="val 59899"/>
            </a:avLst>
          </a:prstGeom>
          <a:solidFill>
            <a:srgbClr val="F99B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9" name="Gerader Verbinder 8"/>
          <p:cNvCxnSpPr/>
          <p:nvPr userDrawn="1"/>
        </p:nvCxnSpPr>
        <p:spPr>
          <a:xfrm>
            <a:off x="0" y="6176963"/>
            <a:ext cx="12192000" cy="0"/>
          </a:xfrm>
          <a:prstGeom prst="line">
            <a:avLst/>
          </a:prstGeom>
          <a:ln w="12700">
            <a:solidFill>
              <a:srgbClr val="F99B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Bildplatzhalter 2"/>
          <p:cNvSpPr>
            <a:spLocks noGrp="1"/>
          </p:cNvSpPr>
          <p:nvPr>
            <p:ph type="pic" sz="quarter" idx="12"/>
          </p:nvPr>
        </p:nvSpPr>
        <p:spPr>
          <a:xfrm>
            <a:off x="6501040" y="1672772"/>
            <a:ext cx="5117352" cy="400821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400"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half" idx="2"/>
          </p:nvPr>
        </p:nvSpPr>
        <p:spPr>
          <a:xfrm>
            <a:off x="518889" y="1672772"/>
            <a:ext cx="5123410" cy="400821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228600" indent="-228600">
              <a:buFontTx/>
              <a:buBlip>
                <a:blip r:embed="rId2"/>
              </a:buBlip>
              <a:defRPr sz="1800"/>
            </a:lvl1pPr>
            <a:lvl2pPr marL="742950" indent="-285750">
              <a:buFontTx/>
              <a:buBlip>
                <a:blip r:embed="rId2"/>
              </a:buBlip>
              <a:defRPr sz="1800"/>
            </a:lvl2pPr>
            <a:lvl3pPr marL="1143000" indent="-228600">
              <a:buFontTx/>
              <a:buBlip>
                <a:blip r:embed="rId2"/>
              </a:buBlip>
              <a:defRPr sz="1400"/>
            </a:lvl3pPr>
            <a:lvl4pPr marL="1600200" indent="-228600">
              <a:buFontTx/>
              <a:buBlip>
                <a:blip r:embed="rId2"/>
              </a:buBlip>
              <a:defRPr sz="1400"/>
            </a:lvl4pPr>
            <a:lvl5pPr marL="2057400" indent="-228600">
              <a:buFontTx/>
              <a:buBlip>
                <a:blip r:embed="rId2"/>
              </a:buBlip>
              <a:defRPr sz="1400"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14" name="Titel 6"/>
          <p:cNvSpPr>
            <a:spLocks noGrp="1"/>
          </p:cNvSpPr>
          <p:nvPr>
            <p:ph type="title"/>
          </p:nvPr>
        </p:nvSpPr>
        <p:spPr>
          <a:xfrm>
            <a:off x="1414692" y="249601"/>
            <a:ext cx="10212245" cy="626334"/>
          </a:xfrm>
        </p:spPr>
        <p:txBody>
          <a:bodyPr wrap="square" anchor="b" anchorCtr="0"/>
          <a:lstStyle>
            <a:lvl1pPr>
              <a:defRPr b="1"/>
            </a:lvl1pPr>
          </a:lstStyle>
          <a:p>
            <a:r>
              <a:rPr lang="de-DE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0094068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04">
          <p15:clr>
            <a:srgbClr val="FBAE40"/>
          </p15:clr>
        </p15:guide>
        <p15:guide id="2" pos="325" userDrawn="1">
          <p15:clr>
            <a:srgbClr val="FBAE40"/>
          </p15:clr>
        </p15:guide>
        <p15:guide id="3" pos="1504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Folientitel und 2x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rallelogramm 7"/>
          <p:cNvSpPr/>
          <p:nvPr userDrawn="1"/>
        </p:nvSpPr>
        <p:spPr>
          <a:xfrm>
            <a:off x="518889" y="0"/>
            <a:ext cx="887258" cy="807568"/>
          </a:xfrm>
          <a:prstGeom prst="parallelogram">
            <a:avLst>
              <a:gd name="adj" fmla="val 59899"/>
            </a:avLst>
          </a:prstGeom>
          <a:solidFill>
            <a:srgbClr val="F99B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9" name="Gerader Verbinder 8"/>
          <p:cNvCxnSpPr/>
          <p:nvPr userDrawn="1"/>
        </p:nvCxnSpPr>
        <p:spPr>
          <a:xfrm>
            <a:off x="0" y="6176963"/>
            <a:ext cx="12192000" cy="0"/>
          </a:xfrm>
          <a:prstGeom prst="line">
            <a:avLst/>
          </a:prstGeom>
          <a:ln w="12700">
            <a:solidFill>
              <a:srgbClr val="F99B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3"/>
          <p:cNvSpPr>
            <a:spLocks noGrp="1"/>
          </p:cNvSpPr>
          <p:nvPr>
            <p:ph sz="half" idx="14"/>
          </p:nvPr>
        </p:nvSpPr>
        <p:spPr>
          <a:xfrm>
            <a:off x="6272394" y="1672772"/>
            <a:ext cx="5346000" cy="400821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228600" indent="-228600">
              <a:buFontTx/>
              <a:buBlip>
                <a:blip r:embed="rId2"/>
              </a:buBlip>
              <a:defRPr sz="1800"/>
            </a:lvl1pPr>
            <a:lvl2pPr marL="742950" indent="-285750">
              <a:buFontTx/>
              <a:buBlip>
                <a:blip r:embed="rId2"/>
              </a:buBlip>
              <a:defRPr sz="1800"/>
            </a:lvl2pPr>
            <a:lvl3pPr marL="1143000" indent="-228600">
              <a:buFontTx/>
              <a:buBlip>
                <a:blip r:embed="rId2"/>
              </a:buBlip>
              <a:defRPr sz="1400"/>
            </a:lvl3pPr>
            <a:lvl4pPr marL="1600200" indent="-228600">
              <a:buFontTx/>
              <a:buBlip>
                <a:blip r:embed="rId2"/>
              </a:buBlip>
              <a:defRPr sz="1400"/>
            </a:lvl4pPr>
            <a:lvl5pPr marL="2057400" indent="-228600">
              <a:buFontTx/>
              <a:buBlip>
                <a:blip r:embed="rId2"/>
              </a:buBlip>
              <a:defRPr sz="1400"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18" name="Content Placeholder 3"/>
          <p:cNvSpPr>
            <a:spLocks noGrp="1"/>
          </p:cNvSpPr>
          <p:nvPr>
            <p:ph sz="half" idx="15"/>
          </p:nvPr>
        </p:nvSpPr>
        <p:spPr>
          <a:xfrm>
            <a:off x="518891" y="1672772"/>
            <a:ext cx="5344489" cy="400821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228600" indent="-228600">
              <a:buFontTx/>
              <a:buBlip>
                <a:blip r:embed="rId2"/>
              </a:buBlip>
              <a:defRPr sz="1800"/>
            </a:lvl1pPr>
            <a:lvl2pPr marL="742950" indent="-285750">
              <a:buFontTx/>
              <a:buBlip>
                <a:blip r:embed="rId2"/>
              </a:buBlip>
              <a:defRPr sz="1800"/>
            </a:lvl2pPr>
            <a:lvl3pPr marL="1143000" indent="-228600">
              <a:buFontTx/>
              <a:buBlip>
                <a:blip r:embed="rId2"/>
              </a:buBlip>
              <a:defRPr sz="1400"/>
            </a:lvl3pPr>
            <a:lvl4pPr marL="1600200" indent="-228600">
              <a:buFontTx/>
              <a:buBlip>
                <a:blip r:embed="rId2"/>
              </a:buBlip>
              <a:defRPr sz="1400"/>
            </a:lvl4pPr>
            <a:lvl5pPr marL="2057400" indent="-228600">
              <a:buFontTx/>
              <a:buBlip>
                <a:blip r:embed="rId2"/>
              </a:buBlip>
              <a:defRPr sz="1400"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14" name="Titel 6"/>
          <p:cNvSpPr>
            <a:spLocks noGrp="1"/>
          </p:cNvSpPr>
          <p:nvPr>
            <p:ph type="title"/>
          </p:nvPr>
        </p:nvSpPr>
        <p:spPr>
          <a:xfrm>
            <a:off x="1414692" y="249601"/>
            <a:ext cx="10212245" cy="626334"/>
          </a:xfrm>
        </p:spPr>
        <p:txBody>
          <a:bodyPr wrap="square" anchor="b" anchorCtr="0"/>
          <a:lstStyle>
            <a:lvl1pPr>
              <a:defRPr b="1"/>
            </a:lvl1pPr>
          </a:lstStyle>
          <a:p>
            <a:r>
              <a:rPr lang="de-DE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062842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04">
          <p15:clr>
            <a:srgbClr val="FBAE40"/>
          </p15:clr>
        </p15:guide>
        <p15:guide id="2" pos="325" userDrawn="1">
          <p15:clr>
            <a:srgbClr val="FBAE40"/>
          </p15:clr>
        </p15:guide>
        <p15:guide id="3" pos="1504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Folientitel und 3x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rallelogramm 7"/>
          <p:cNvSpPr/>
          <p:nvPr userDrawn="1"/>
        </p:nvSpPr>
        <p:spPr>
          <a:xfrm>
            <a:off x="518892" y="0"/>
            <a:ext cx="887258" cy="807568"/>
          </a:xfrm>
          <a:prstGeom prst="parallelogram">
            <a:avLst>
              <a:gd name="adj" fmla="val 59899"/>
            </a:avLst>
          </a:prstGeom>
          <a:solidFill>
            <a:srgbClr val="F99B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9" name="Gerader Verbinder 8"/>
          <p:cNvCxnSpPr/>
          <p:nvPr userDrawn="1"/>
        </p:nvCxnSpPr>
        <p:spPr>
          <a:xfrm>
            <a:off x="0" y="6176963"/>
            <a:ext cx="12192000" cy="0"/>
          </a:xfrm>
          <a:prstGeom prst="line">
            <a:avLst/>
          </a:prstGeom>
          <a:ln w="12700">
            <a:solidFill>
              <a:srgbClr val="F99B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3"/>
          <p:cNvSpPr>
            <a:spLocks noGrp="1"/>
          </p:cNvSpPr>
          <p:nvPr>
            <p:ph sz="half" idx="12"/>
          </p:nvPr>
        </p:nvSpPr>
        <p:spPr>
          <a:xfrm>
            <a:off x="4340641" y="1672772"/>
            <a:ext cx="3456000" cy="400821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228600" indent="-228600">
              <a:buFontTx/>
              <a:buBlip>
                <a:blip r:embed="rId2"/>
              </a:buBlip>
              <a:defRPr sz="1800"/>
            </a:lvl1pPr>
            <a:lvl2pPr marL="742950" indent="-285750">
              <a:buFontTx/>
              <a:buBlip>
                <a:blip r:embed="rId2"/>
              </a:buBlip>
              <a:defRPr sz="1800"/>
            </a:lvl2pPr>
            <a:lvl3pPr marL="1143000" indent="-228600">
              <a:buFontTx/>
              <a:buBlip>
                <a:blip r:embed="rId2"/>
              </a:buBlip>
              <a:defRPr sz="1400"/>
            </a:lvl3pPr>
            <a:lvl4pPr marL="1600200" indent="-228600">
              <a:buFontTx/>
              <a:buBlip>
                <a:blip r:embed="rId2"/>
              </a:buBlip>
              <a:defRPr sz="1400"/>
            </a:lvl4pPr>
            <a:lvl5pPr marL="2057400" indent="-228600">
              <a:buFontTx/>
              <a:buBlip>
                <a:blip r:embed="rId2"/>
              </a:buBlip>
              <a:defRPr sz="1400"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16" name="Content Placeholder 3"/>
          <p:cNvSpPr>
            <a:spLocks noGrp="1"/>
          </p:cNvSpPr>
          <p:nvPr>
            <p:ph sz="half" idx="14"/>
          </p:nvPr>
        </p:nvSpPr>
        <p:spPr>
          <a:xfrm>
            <a:off x="8162394" y="1672772"/>
            <a:ext cx="3456000" cy="400821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228600" indent="-228600">
              <a:buFontTx/>
              <a:buBlip>
                <a:blip r:embed="rId2"/>
              </a:buBlip>
              <a:defRPr sz="1800"/>
            </a:lvl1pPr>
            <a:lvl2pPr marL="742950" indent="-285750">
              <a:buFontTx/>
              <a:buBlip>
                <a:blip r:embed="rId2"/>
              </a:buBlip>
              <a:defRPr sz="1800"/>
            </a:lvl2pPr>
            <a:lvl3pPr marL="1143000" indent="-228600">
              <a:buFontTx/>
              <a:buBlip>
                <a:blip r:embed="rId2"/>
              </a:buBlip>
              <a:defRPr sz="1400"/>
            </a:lvl3pPr>
            <a:lvl4pPr marL="1600200" indent="-228600">
              <a:buFontTx/>
              <a:buBlip>
                <a:blip r:embed="rId2"/>
              </a:buBlip>
              <a:defRPr sz="1400"/>
            </a:lvl4pPr>
            <a:lvl5pPr marL="2057400" indent="-228600">
              <a:buFontTx/>
              <a:buBlip>
                <a:blip r:embed="rId2"/>
              </a:buBlip>
              <a:defRPr sz="1400"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17" name="Content Placeholder 3"/>
          <p:cNvSpPr>
            <a:spLocks noGrp="1"/>
          </p:cNvSpPr>
          <p:nvPr>
            <p:ph sz="half" idx="15"/>
          </p:nvPr>
        </p:nvSpPr>
        <p:spPr>
          <a:xfrm>
            <a:off x="518889" y="1672772"/>
            <a:ext cx="3456000" cy="400821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228600" indent="-228600">
              <a:buFontTx/>
              <a:buBlip>
                <a:blip r:embed="rId2"/>
              </a:buBlip>
              <a:defRPr sz="1800"/>
            </a:lvl1pPr>
            <a:lvl2pPr marL="742950" indent="-285750">
              <a:buFontTx/>
              <a:buBlip>
                <a:blip r:embed="rId2"/>
              </a:buBlip>
              <a:defRPr sz="1800"/>
            </a:lvl2pPr>
            <a:lvl3pPr marL="1143000" indent="-228600">
              <a:buFontTx/>
              <a:buBlip>
                <a:blip r:embed="rId2"/>
              </a:buBlip>
              <a:defRPr sz="1400"/>
            </a:lvl3pPr>
            <a:lvl4pPr marL="1600200" indent="-228600">
              <a:buFontTx/>
              <a:buBlip>
                <a:blip r:embed="rId2"/>
              </a:buBlip>
              <a:defRPr sz="1400"/>
            </a:lvl4pPr>
            <a:lvl5pPr marL="2057400" indent="-228600">
              <a:buFontTx/>
              <a:buBlip>
                <a:blip r:embed="rId2"/>
              </a:buBlip>
              <a:defRPr sz="1400"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15" name="Titel 6"/>
          <p:cNvSpPr>
            <a:spLocks noGrp="1"/>
          </p:cNvSpPr>
          <p:nvPr>
            <p:ph type="title"/>
          </p:nvPr>
        </p:nvSpPr>
        <p:spPr>
          <a:xfrm>
            <a:off x="1414692" y="249601"/>
            <a:ext cx="10212245" cy="626334"/>
          </a:xfrm>
        </p:spPr>
        <p:txBody>
          <a:bodyPr wrap="square" anchor="b" anchorCtr="0"/>
          <a:lstStyle>
            <a:lvl1pPr>
              <a:defRPr b="1"/>
            </a:lvl1pPr>
          </a:lstStyle>
          <a:p>
            <a:r>
              <a:rPr lang="de-DE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8644100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04">
          <p15:clr>
            <a:srgbClr val="FBAE40"/>
          </p15:clr>
        </p15:guide>
        <p15:guide id="2" pos="325" userDrawn="1">
          <p15:clr>
            <a:srgbClr val="FBAE40"/>
          </p15:clr>
        </p15:guide>
        <p15:guide id="3" pos="1504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Folientitel und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rallelogramm 7"/>
          <p:cNvSpPr/>
          <p:nvPr userDrawn="1"/>
        </p:nvSpPr>
        <p:spPr>
          <a:xfrm>
            <a:off x="518892" y="0"/>
            <a:ext cx="887258" cy="807568"/>
          </a:xfrm>
          <a:prstGeom prst="parallelogram">
            <a:avLst>
              <a:gd name="adj" fmla="val 59899"/>
            </a:avLst>
          </a:prstGeom>
          <a:solidFill>
            <a:srgbClr val="F99B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9" name="Gerader Verbinder 8"/>
          <p:cNvCxnSpPr/>
          <p:nvPr userDrawn="1"/>
        </p:nvCxnSpPr>
        <p:spPr>
          <a:xfrm>
            <a:off x="0" y="6176963"/>
            <a:ext cx="12192000" cy="0"/>
          </a:xfrm>
          <a:prstGeom prst="line">
            <a:avLst/>
          </a:prstGeom>
          <a:ln w="12700">
            <a:solidFill>
              <a:srgbClr val="F99B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Bildplatzhalter 2"/>
          <p:cNvSpPr>
            <a:spLocks noGrp="1"/>
          </p:cNvSpPr>
          <p:nvPr>
            <p:ph type="pic" sz="quarter" idx="12"/>
          </p:nvPr>
        </p:nvSpPr>
        <p:spPr>
          <a:xfrm>
            <a:off x="518888" y="1727254"/>
            <a:ext cx="11099502" cy="408048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 typeface="Arial" panose="020B0604020202020204" pitchFamily="34" charset="0"/>
              <a:buNone/>
              <a:defRPr sz="1400" baseline="0"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14" name="Titel 6"/>
          <p:cNvSpPr>
            <a:spLocks noGrp="1"/>
          </p:cNvSpPr>
          <p:nvPr>
            <p:ph type="title"/>
          </p:nvPr>
        </p:nvSpPr>
        <p:spPr>
          <a:xfrm>
            <a:off x="1414692" y="249601"/>
            <a:ext cx="10212245" cy="626334"/>
          </a:xfrm>
        </p:spPr>
        <p:txBody>
          <a:bodyPr wrap="square" anchor="b" anchorCtr="0"/>
          <a:lstStyle>
            <a:lvl1pPr>
              <a:defRPr b="1"/>
            </a:lvl1pPr>
          </a:lstStyle>
          <a:p>
            <a:r>
              <a:rPr lang="de-DE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7320548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04">
          <p15:clr>
            <a:srgbClr val="FBAE40"/>
          </p15:clr>
        </p15:guide>
        <p15:guide id="2" pos="325" userDrawn="1">
          <p15:clr>
            <a:srgbClr val="FBAE40"/>
          </p15:clr>
        </p15:guide>
        <p15:guide id="3" pos="1504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tart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ctrTitle" hasCustomPrompt="1"/>
          </p:nvPr>
        </p:nvSpPr>
        <p:spPr>
          <a:xfrm>
            <a:off x="792359" y="2583984"/>
            <a:ext cx="10834929" cy="918044"/>
          </a:xfrm>
        </p:spPr>
        <p:txBody>
          <a:bodyPr lIns="0" tIns="0" rIns="0" bIns="0" anchor="ctr" anchorCtr="0">
            <a:noAutofit/>
          </a:bodyPr>
          <a:lstStyle>
            <a:lvl1pPr algn="l">
              <a:defRPr sz="32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/>
              <a:t>Hauptüberschrift Arial 32</a:t>
            </a:r>
            <a:endParaRPr lang="en-US"/>
          </a:p>
        </p:txBody>
      </p:sp>
      <p:sp>
        <p:nvSpPr>
          <p:cNvPr id="1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92360" y="3656719"/>
            <a:ext cx="10834928" cy="165576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Untertitel Arial 18</a:t>
            </a:r>
            <a:endParaRPr lang="en-US"/>
          </a:p>
        </p:txBody>
      </p:sp>
      <p:sp>
        <p:nvSpPr>
          <p:cNvPr id="19" name="Parallelogramm 18"/>
          <p:cNvSpPr/>
          <p:nvPr userDrawn="1"/>
        </p:nvSpPr>
        <p:spPr>
          <a:xfrm>
            <a:off x="792360" y="0"/>
            <a:ext cx="887258" cy="807568"/>
          </a:xfrm>
          <a:prstGeom prst="parallelogram">
            <a:avLst>
              <a:gd name="adj" fmla="val 59899"/>
            </a:avLst>
          </a:prstGeom>
          <a:solidFill>
            <a:srgbClr val="F99B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0" name="Grafik 1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8375" y="411294"/>
            <a:ext cx="2304488" cy="396274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8353" y="304759"/>
            <a:ext cx="1995901" cy="609343"/>
          </a:xfrm>
          <a:prstGeom prst="rect">
            <a:avLst/>
          </a:prstGeom>
        </p:spPr>
      </p:pic>
      <p:grpSp>
        <p:nvGrpSpPr>
          <p:cNvPr id="25" name="Gruppieren 24"/>
          <p:cNvGrpSpPr/>
          <p:nvPr userDrawn="1"/>
        </p:nvGrpSpPr>
        <p:grpSpPr>
          <a:xfrm>
            <a:off x="8751781" y="4676778"/>
            <a:ext cx="3450626" cy="2200473"/>
            <a:chOff x="8751781" y="4676778"/>
            <a:chExt cx="3450626" cy="2200473"/>
          </a:xfrm>
        </p:grpSpPr>
        <p:sp>
          <p:nvSpPr>
            <p:cNvPr id="26" name="Freihandform 25"/>
            <p:cNvSpPr>
              <a:spLocks noChangeAspect="1"/>
            </p:cNvSpPr>
            <p:nvPr userDrawn="1"/>
          </p:nvSpPr>
          <p:spPr>
            <a:xfrm>
              <a:off x="8751781" y="6409446"/>
              <a:ext cx="690978" cy="467805"/>
            </a:xfrm>
            <a:custGeom>
              <a:avLst/>
              <a:gdLst>
                <a:gd name="connsiteX0" fmla="*/ 274285 w 690978"/>
                <a:gd name="connsiteY0" fmla="*/ 0 h 467805"/>
                <a:gd name="connsiteX1" fmla="*/ 690978 w 690978"/>
                <a:gd name="connsiteY1" fmla="*/ 0 h 467805"/>
                <a:gd name="connsiteX2" fmla="*/ 416693 w 690978"/>
                <a:gd name="connsiteY2" fmla="*/ 467805 h 467805"/>
                <a:gd name="connsiteX3" fmla="*/ 0 w 690978"/>
                <a:gd name="connsiteY3" fmla="*/ 467805 h 467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0978" h="467805">
                  <a:moveTo>
                    <a:pt x="274285" y="0"/>
                  </a:moveTo>
                  <a:lnTo>
                    <a:pt x="690978" y="0"/>
                  </a:lnTo>
                  <a:lnTo>
                    <a:pt x="416693" y="467805"/>
                  </a:lnTo>
                  <a:lnTo>
                    <a:pt x="0" y="467805"/>
                  </a:lnTo>
                  <a:close/>
                </a:path>
              </a:pathLst>
            </a:custGeom>
            <a:solidFill>
              <a:srgbClr val="F99B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/>
            </a:p>
          </p:txBody>
        </p:sp>
        <p:sp>
          <p:nvSpPr>
            <p:cNvPr id="27" name="Parallelogramm 26"/>
            <p:cNvSpPr/>
            <p:nvPr userDrawn="1"/>
          </p:nvSpPr>
          <p:spPr>
            <a:xfrm>
              <a:off x="10162913" y="5112580"/>
              <a:ext cx="1464376" cy="1745420"/>
            </a:xfrm>
            <a:prstGeom prst="parallelogram">
              <a:avLst>
                <a:gd name="adj" fmla="val 69885"/>
              </a:avLst>
            </a:prstGeom>
            <a:solidFill>
              <a:srgbClr val="F99B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8" name="Freihandform 27"/>
            <p:cNvSpPr/>
            <p:nvPr userDrawn="1"/>
          </p:nvSpPr>
          <p:spPr>
            <a:xfrm>
              <a:off x="9477507" y="5781930"/>
              <a:ext cx="1057517" cy="1092954"/>
            </a:xfrm>
            <a:custGeom>
              <a:avLst/>
              <a:gdLst>
                <a:gd name="connsiteX0" fmla="*/ 640824 w 1057517"/>
                <a:gd name="connsiteY0" fmla="*/ 0 h 1092954"/>
                <a:gd name="connsiteX1" fmla="*/ 1057517 w 1057517"/>
                <a:gd name="connsiteY1" fmla="*/ 0 h 1092954"/>
                <a:gd name="connsiteX2" fmla="*/ 416693 w 1057517"/>
                <a:gd name="connsiteY2" fmla="*/ 1092954 h 1092954"/>
                <a:gd name="connsiteX3" fmla="*/ 0 w 1057517"/>
                <a:gd name="connsiteY3" fmla="*/ 1092954 h 1092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7517" h="1092954">
                  <a:moveTo>
                    <a:pt x="640824" y="0"/>
                  </a:moveTo>
                  <a:lnTo>
                    <a:pt x="1057517" y="0"/>
                  </a:lnTo>
                  <a:lnTo>
                    <a:pt x="416693" y="1092954"/>
                  </a:lnTo>
                  <a:lnTo>
                    <a:pt x="0" y="1092954"/>
                  </a:lnTo>
                  <a:close/>
                </a:path>
              </a:pathLst>
            </a:custGeom>
            <a:solidFill>
              <a:srgbClr val="F99B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/>
            </a:p>
          </p:txBody>
        </p:sp>
        <p:sp>
          <p:nvSpPr>
            <p:cNvPr id="29" name="Freihandform 28"/>
            <p:cNvSpPr/>
            <p:nvPr userDrawn="1"/>
          </p:nvSpPr>
          <p:spPr>
            <a:xfrm>
              <a:off x="11186505" y="4676778"/>
              <a:ext cx="1015902" cy="1732667"/>
            </a:xfrm>
            <a:custGeom>
              <a:avLst/>
              <a:gdLst>
                <a:gd name="connsiteX0" fmla="*/ 1015902 w 1015902"/>
                <a:gd name="connsiteY0" fmla="*/ 0 h 1732667"/>
                <a:gd name="connsiteX1" fmla="*/ 1015902 w 1015902"/>
                <a:gd name="connsiteY1" fmla="*/ 811562 h 1732667"/>
                <a:gd name="connsiteX2" fmla="*/ 475837 w 1015902"/>
                <a:gd name="connsiteY2" fmla="*/ 1732667 h 1732667"/>
                <a:gd name="connsiteX3" fmla="*/ 0 w 1015902"/>
                <a:gd name="connsiteY3" fmla="*/ 1732667 h 1732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5902" h="1732667">
                  <a:moveTo>
                    <a:pt x="1015902" y="0"/>
                  </a:moveTo>
                  <a:lnTo>
                    <a:pt x="1015902" y="811562"/>
                  </a:lnTo>
                  <a:lnTo>
                    <a:pt x="475837" y="1732667"/>
                  </a:lnTo>
                  <a:lnTo>
                    <a:pt x="0" y="1732667"/>
                  </a:lnTo>
                  <a:close/>
                </a:path>
              </a:pathLst>
            </a:custGeom>
            <a:solidFill>
              <a:srgbClr val="F99B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16517943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70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792359" y="971879"/>
            <a:ext cx="10212245" cy="62633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/>
              <a:t>Das ist eine Überschrift </a:t>
            </a:r>
            <a:br>
              <a:rPr lang="de-DE"/>
            </a:br>
            <a:r>
              <a:rPr lang="de-DE"/>
              <a:t>in zwei Zeilen</a:t>
            </a:r>
            <a:endParaRPr lang="en-US"/>
          </a:p>
        </p:txBody>
      </p:sp>
      <p:pic>
        <p:nvPicPr>
          <p:cNvPr id="9" name="Grafik 8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360" y="6308104"/>
            <a:ext cx="960524" cy="369331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3D1E6DF5-E44A-4FDF-93FB-55FE4FA19239}"/>
              </a:ext>
            </a:extLst>
          </p:cNvPr>
          <p:cNvSpPr txBox="1"/>
          <p:nvPr userDrawn="1"/>
        </p:nvSpPr>
        <p:spPr>
          <a:xfrm>
            <a:off x="2538101" y="6285019"/>
            <a:ext cx="6136772" cy="4154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DE" sz="900"/>
              <a:t>Multimediagenerierung mittels künstlicher Intelligenz</a:t>
            </a:r>
          </a:p>
          <a:p>
            <a:r>
              <a:rPr lang="de-DE" sz="900"/>
              <a:t>Fakultät Informatik/Mathematik</a:t>
            </a:r>
          </a:p>
          <a:p>
            <a:r>
              <a:rPr lang="de-DE" sz="900"/>
              <a:t>Torsten Munkelt und Paul Christ / Projektseminar Medieninformatik // </a:t>
            </a:r>
            <a:r>
              <a:rPr lang="de-DE" sz="900" err="1"/>
              <a:t>SoSe</a:t>
            </a:r>
            <a:r>
              <a:rPr lang="de-DE" sz="900"/>
              <a:t> 2023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53DB90F5-3E2F-4064-A655-0FC50DC9549E}"/>
              </a:ext>
            </a:extLst>
          </p:cNvPr>
          <p:cNvSpPr txBox="1"/>
          <p:nvPr userDrawn="1"/>
        </p:nvSpPr>
        <p:spPr>
          <a:xfrm>
            <a:off x="9460090" y="6377352"/>
            <a:ext cx="73152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/>
              <a:t>Folie </a:t>
            </a:r>
            <a:fld id="{77ACFEDA-907D-47BE-ABA4-E9A641CC65C2}" type="slidenum">
              <a:rPr lang="de-DE" sz="900" smtClean="0"/>
              <a:t>‹Nr.›</a:t>
            </a:fld>
            <a:endParaRPr lang="de-DE" sz="900"/>
          </a:p>
        </p:txBody>
      </p:sp>
    </p:spTree>
    <p:extLst>
      <p:ext uri="{BB962C8B-B14F-4D97-AF65-F5344CB8AC3E}">
        <p14:creationId xmlns:p14="http://schemas.microsoft.com/office/powerpoint/2010/main" val="40026371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7" r:id="rId7"/>
    <p:sldLayoutId id="2147483655" r:id="rId8"/>
    <p:sldLayoutId id="2147483656" r:id="rId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LAION-AI/Open-Assistant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hyperlink" Target="https://colab.research.google.com/github/tugstugi/dl-colab-notebooks/blob/master/notebooks/RealTimeVoiceCloning.ipynb#scrollTo=WZjKkvGF1Y-i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0.png"/><Relationship Id="rId4" Type="http://schemas.openxmlformats.org/officeDocument/2006/relationships/hyperlink" Target="https://colab.research.google.com/github/pollinations/hive/blob/main/notebooks/2%20Text-To-Video/1%20CLIP-Guided%20VQGAN%203D%20Turbo%20Zoom.ipynb#scrollTo=mFo5vz0UYBrF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5" Type="http://schemas.openxmlformats.org/officeDocument/2006/relationships/image" Target="../media/image8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640D81F-DBAF-19E7-24DF-B6061732ABE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>
                <a:latin typeface="Arial"/>
                <a:cs typeface="Arial"/>
              </a:rPr>
              <a:t>Multimediagenerierung mittels künstlicher Intelligenz</a:t>
            </a:r>
            <a:endParaRPr lang="de-DE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911FD7F-7D78-30A2-7DD3-C88B5C45A14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lIns="0" tIns="0" rIns="0" bIns="0" anchor="t">
            <a:noAutofit/>
          </a:bodyPr>
          <a:lstStyle/>
          <a:p>
            <a:pPr algn="ctr"/>
            <a:r>
              <a:rPr lang="de-DE" sz="2000" b="1">
                <a:latin typeface="Arial"/>
                <a:cs typeface="Arial"/>
              </a:rPr>
              <a:t>Erstellung eines Schülerworkshop</a:t>
            </a:r>
            <a:endParaRPr lang="de-DE" sz="2000" b="1"/>
          </a:p>
        </p:txBody>
      </p:sp>
    </p:spTree>
    <p:extLst>
      <p:ext uri="{BB962C8B-B14F-4D97-AF65-F5344CB8AC3E}">
        <p14:creationId xmlns:p14="http://schemas.microsoft.com/office/powerpoint/2010/main" val="834813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CCBB5158-42B0-C504-5001-F788BFA821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7642" y="1307763"/>
            <a:ext cx="10515600" cy="4774001"/>
          </a:xfrm>
        </p:spPr>
        <p:txBody>
          <a:bodyPr lIns="0" tIns="0" rIns="0" bIns="0" anchor="t"/>
          <a:lstStyle/>
          <a:p>
            <a:r>
              <a:rPr lang="de-DE" dirty="0">
                <a:ea typeface="+mn-lt"/>
                <a:cs typeface="+mn-lt"/>
              </a:rPr>
              <a:t>Umsetzung eines Schülerworkshops zum Umgang mit KI:</a:t>
            </a:r>
            <a:endParaRPr lang="de-DE" dirty="0"/>
          </a:p>
          <a:p>
            <a:pPr lvl="1"/>
            <a:r>
              <a:rPr lang="de-DE" dirty="0">
                <a:ea typeface="+mn-lt"/>
                <a:cs typeface="+mn-lt"/>
              </a:rPr>
              <a:t>Designe deine/n Superheld/in indem du ihn/sie beschreibst! </a:t>
            </a:r>
          </a:p>
          <a:p>
            <a:pPr lvl="1"/>
            <a:r>
              <a:rPr lang="de-DE" dirty="0">
                <a:ea typeface="+mn-lt"/>
                <a:cs typeface="+mn-lt"/>
              </a:rPr>
              <a:t>Lass eine packende Hintergrundgeschichte für deine/n Superheld/in verfassen! </a:t>
            </a:r>
          </a:p>
          <a:p>
            <a:pPr lvl="1"/>
            <a:r>
              <a:rPr lang="de-DE" dirty="0">
                <a:ea typeface="+mn-lt"/>
                <a:cs typeface="+mn-lt"/>
              </a:rPr>
              <a:t>Gib deinem/er Superheld/in deine Stimme! </a:t>
            </a:r>
          </a:p>
          <a:p>
            <a:pPr lvl="1"/>
            <a:r>
              <a:rPr lang="de-DE" dirty="0">
                <a:ea typeface="+mn-lt"/>
                <a:cs typeface="+mn-lt"/>
              </a:rPr>
              <a:t>Führe Regie bei dem Trailer deines Superheld/inn-en-Trailer! </a:t>
            </a:r>
          </a:p>
          <a:p>
            <a:pPr lvl="1"/>
            <a:r>
              <a:rPr lang="de-DE" dirty="0">
                <a:ea typeface="+mn-lt"/>
                <a:cs typeface="+mn-lt"/>
              </a:rPr>
              <a:t>Komponiere die Titelmusik für deine/n Superheld/in! </a:t>
            </a:r>
            <a:endParaRPr lang="de-DE" dirty="0">
              <a:cs typeface="Arial"/>
            </a:endParaRP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A784A52B-7F0B-4378-FE6C-8A9041C6B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cs typeface="Arial"/>
              </a:rPr>
              <a:t>Einleitung - Projektseminar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53445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A3666A26-5882-E4ED-C2C0-4429AC2AD2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434" y="1757293"/>
            <a:ext cx="10515600" cy="2510022"/>
          </a:xfrm>
        </p:spPr>
        <p:txBody>
          <a:bodyPr lIns="0" tIns="0" rIns="0" bIns="0" anchor="t"/>
          <a:lstStyle/>
          <a:p>
            <a:r>
              <a:rPr lang="de-DE">
                <a:cs typeface="Arial"/>
              </a:rPr>
              <a:t>Prompting</a:t>
            </a:r>
            <a:r>
              <a:rPr lang="de-DE">
                <a:ea typeface="+mn-lt"/>
                <a:cs typeface="+mn-lt"/>
              </a:rPr>
              <a:t>¹</a:t>
            </a:r>
            <a:r>
              <a:rPr lang="de-DE">
                <a:cs typeface="Arial"/>
              </a:rPr>
              <a:t> von Text-</a:t>
            </a:r>
            <a:r>
              <a:rPr lang="de-DE" err="1">
                <a:cs typeface="Arial"/>
              </a:rPr>
              <a:t>to</a:t>
            </a:r>
            <a:r>
              <a:rPr lang="de-DE">
                <a:cs typeface="Arial"/>
              </a:rPr>
              <a:t>-Image-Modellen (DALL-E 2, </a:t>
            </a:r>
            <a:r>
              <a:rPr lang="de-DE" err="1">
                <a:cs typeface="Arial"/>
              </a:rPr>
              <a:t>Stable</a:t>
            </a:r>
            <a:r>
              <a:rPr lang="de-DE">
                <a:cs typeface="Arial"/>
              </a:rPr>
              <a:t>-Diffusion, etc.)</a:t>
            </a:r>
            <a:endParaRPr lang="de-DE"/>
          </a:p>
          <a:p>
            <a:r>
              <a:rPr lang="de-DE">
                <a:cs typeface="Arial"/>
              </a:rPr>
              <a:t>Generierung des Bildes einer Superheldin</a:t>
            </a:r>
          </a:p>
          <a:p>
            <a:r>
              <a:rPr lang="de-DE">
                <a:cs typeface="Arial"/>
              </a:rPr>
              <a:t>Fragen: </a:t>
            </a:r>
          </a:p>
          <a:p>
            <a:pPr lvl="1"/>
            <a:r>
              <a:rPr lang="de-DE">
                <a:cs typeface="Arial"/>
              </a:rPr>
              <a:t>Verfügt das Bild über plausible Merkmale? (Setting, Extremitäten, Gesicht, etc.)</a:t>
            </a:r>
          </a:p>
          <a:p>
            <a:pPr lvl="1"/>
            <a:r>
              <a:rPr lang="de-DE">
                <a:cs typeface="Arial"/>
              </a:rPr>
              <a:t>Wie muss ich mit dem Modell interagieren, so dass es die Ausgabe generiert, die ich mir vorgestellt habe?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090C45A9-F673-5D79-D25A-06DA84658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cs typeface="Arial"/>
              </a:rPr>
              <a:t>Generierung des Bildes einer Superheldin</a:t>
            </a:r>
            <a:br>
              <a:rPr lang="de-DE">
                <a:cs typeface="Arial"/>
              </a:rPr>
            </a:br>
            <a:r>
              <a:rPr lang="de-DE">
                <a:cs typeface="Arial"/>
              </a:rPr>
              <a:t>mittels Prompting¹ eines Text-</a:t>
            </a:r>
            <a:r>
              <a:rPr lang="de-DE" err="1">
                <a:cs typeface="Arial"/>
              </a:rPr>
              <a:t>to</a:t>
            </a:r>
            <a:r>
              <a:rPr lang="de-DE">
                <a:cs typeface="Arial"/>
              </a:rPr>
              <a:t>-Image-Modells</a:t>
            </a:r>
            <a:endParaRPr lang="de-DE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CEE41E08-53CC-ADD6-374F-DB391562C33F}"/>
              </a:ext>
            </a:extLst>
          </p:cNvPr>
          <p:cNvSpPr txBox="1"/>
          <p:nvPr/>
        </p:nvSpPr>
        <p:spPr>
          <a:xfrm>
            <a:off x="128650" y="5917870"/>
            <a:ext cx="9404140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900">
                <a:ea typeface="+mn-lt"/>
                <a:cs typeface="+mn-lt"/>
              </a:rPr>
              <a:t>¹"Prompting" beschreibt die Methode, generative, autoregressive Modelle mittels kleiner Ausschnitte verschiedener Modalitäten (Text, Audio, Video, Bild, etc.) zu instruieren.</a:t>
            </a:r>
            <a:endParaRPr lang="de-DE" sz="900">
              <a:cs typeface="Arial"/>
            </a:endParaRPr>
          </a:p>
        </p:txBody>
      </p:sp>
      <p:pic>
        <p:nvPicPr>
          <p:cNvPr id="8" name="Grafik 4">
            <a:extLst>
              <a:ext uri="{FF2B5EF4-FFF2-40B4-BE49-F238E27FC236}">
                <a16:creationId xmlns:a16="http://schemas.microsoft.com/office/drawing/2014/main" id="{4950E6AC-7AF4-29CE-F8C9-52EBB0A273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5970" r="1799" b="7164"/>
          <a:stretch/>
        </p:blipFill>
        <p:spPr>
          <a:xfrm>
            <a:off x="343862" y="4289148"/>
            <a:ext cx="7557715" cy="1553461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110654E9-C50D-B103-9926-A5896F048D68}"/>
              </a:ext>
            </a:extLst>
          </p:cNvPr>
          <p:cNvSpPr txBox="1"/>
          <p:nvPr/>
        </p:nvSpPr>
        <p:spPr>
          <a:xfrm>
            <a:off x="7977570" y="4265513"/>
            <a:ext cx="3583484" cy="123394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b="1">
                <a:cs typeface="Arial"/>
              </a:rPr>
              <a:t>Prompt:</a:t>
            </a:r>
            <a:r>
              <a:rPr lang="de-DE">
                <a:cs typeface="Arial"/>
              </a:rPr>
              <a:t> </a:t>
            </a:r>
          </a:p>
          <a:p>
            <a:r>
              <a:rPr lang="de-DE">
                <a:cs typeface="Arial"/>
              </a:rPr>
              <a:t>"</a:t>
            </a:r>
            <a:r>
              <a:rPr lang="de-DE">
                <a:ea typeface="+mn-lt"/>
                <a:cs typeface="+mn-lt"/>
              </a:rPr>
              <a:t>a </a:t>
            </a:r>
            <a:r>
              <a:rPr lang="de-DE" err="1">
                <a:ea typeface="+mn-lt"/>
                <a:cs typeface="+mn-lt"/>
              </a:rPr>
              <a:t>robot</a:t>
            </a:r>
            <a:r>
              <a:rPr lang="de-DE">
                <a:ea typeface="+mn-lt"/>
                <a:cs typeface="+mn-lt"/>
              </a:rPr>
              <a:t> </a:t>
            </a:r>
            <a:r>
              <a:rPr lang="de-DE" err="1">
                <a:ea typeface="+mn-lt"/>
                <a:cs typeface="+mn-lt"/>
              </a:rPr>
              <a:t>superheroine</a:t>
            </a:r>
            <a:r>
              <a:rPr lang="de-DE">
                <a:ea typeface="+mn-lt"/>
                <a:cs typeface="+mn-lt"/>
              </a:rPr>
              <a:t> </a:t>
            </a:r>
            <a:r>
              <a:rPr lang="de-DE" err="1">
                <a:ea typeface="+mn-lt"/>
                <a:cs typeface="+mn-lt"/>
              </a:rPr>
              <a:t>that</a:t>
            </a:r>
            <a:r>
              <a:rPr lang="de-DE">
                <a:ea typeface="+mn-lt"/>
                <a:cs typeface="+mn-lt"/>
              </a:rPr>
              <a:t> </a:t>
            </a:r>
            <a:r>
              <a:rPr lang="de-DE" err="1">
                <a:ea typeface="+mn-lt"/>
                <a:cs typeface="+mn-lt"/>
              </a:rPr>
              <a:t>fights</a:t>
            </a:r>
            <a:r>
              <a:rPr lang="de-DE">
                <a:ea typeface="+mn-lt"/>
                <a:cs typeface="+mn-lt"/>
              </a:rPr>
              <a:t> </a:t>
            </a:r>
            <a:r>
              <a:rPr lang="de-DE" err="1">
                <a:ea typeface="+mn-lt"/>
                <a:cs typeface="+mn-lt"/>
              </a:rPr>
              <a:t>against</a:t>
            </a:r>
            <a:r>
              <a:rPr lang="de-DE">
                <a:ea typeface="+mn-lt"/>
                <a:cs typeface="+mn-lt"/>
              </a:rPr>
              <a:t> her human </a:t>
            </a:r>
            <a:r>
              <a:rPr lang="de-DE" err="1">
                <a:ea typeface="+mn-lt"/>
                <a:cs typeface="+mn-lt"/>
              </a:rPr>
              <a:t>creators</a:t>
            </a:r>
            <a:r>
              <a:rPr lang="de-DE">
                <a:ea typeface="+mn-lt"/>
                <a:cs typeface="+mn-lt"/>
              </a:rPr>
              <a:t>, </a:t>
            </a:r>
            <a:r>
              <a:rPr lang="de-DE" err="1">
                <a:ea typeface="+mn-lt"/>
                <a:cs typeface="+mn-lt"/>
              </a:rPr>
              <a:t>steampunk</a:t>
            </a:r>
            <a:r>
              <a:rPr lang="de-DE">
                <a:ea typeface="+mn-lt"/>
                <a:cs typeface="+mn-lt"/>
              </a:rPr>
              <a:t>"</a:t>
            </a:r>
            <a:endParaRPr lang="de-DE">
              <a:cs typeface="Arial"/>
            </a:endParaRPr>
          </a:p>
        </p:txBody>
      </p:sp>
      <p:pic>
        <p:nvPicPr>
          <p:cNvPr id="4" name="Grafik 4" descr="Ein Bild, das Text enthält.&#10;&#10;Beschreibung automatisch generiert.">
            <a:extLst>
              <a:ext uri="{FF2B5EF4-FFF2-40B4-BE49-F238E27FC236}">
                <a16:creationId xmlns:a16="http://schemas.microsoft.com/office/drawing/2014/main" id="{65DB5BD5-8E84-FF87-3DA1-95AD90E64C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430" y="3829499"/>
            <a:ext cx="7696201" cy="2011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774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8432FC15-CBC8-4472-E8E6-0071E91895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343" y="1514838"/>
            <a:ext cx="5897419" cy="3816307"/>
          </a:xfrm>
        </p:spPr>
        <p:txBody>
          <a:bodyPr lIns="0" tIns="0" rIns="0" bIns="0" anchor="t"/>
          <a:lstStyle/>
          <a:p>
            <a:r>
              <a:rPr lang="de-DE">
                <a:cs typeface="Arial"/>
              </a:rPr>
              <a:t>Verwendung von Large </a:t>
            </a:r>
            <a:r>
              <a:rPr lang="de-DE" err="1">
                <a:cs typeface="Arial"/>
              </a:rPr>
              <a:t>Pretrained</a:t>
            </a:r>
            <a:r>
              <a:rPr lang="de-DE">
                <a:cs typeface="Arial"/>
              </a:rPr>
              <a:t> Language Models (</a:t>
            </a:r>
            <a:r>
              <a:rPr lang="de-DE" err="1">
                <a:cs typeface="Arial"/>
              </a:rPr>
              <a:t>ChatGPT</a:t>
            </a:r>
            <a:r>
              <a:rPr lang="de-DE">
                <a:cs typeface="Arial"/>
              </a:rPr>
              <a:t>, </a:t>
            </a:r>
            <a:r>
              <a:rPr lang="de-DE">
                <a:cs typeface="Arial"/>
                <a:hlinkClick r:id="rId2"/>
              </a:rPr>
              <a:t>Open-</a:t>
            </a:r>
            <a:r>
              <a:rPr lang="de-DE" err="1">
                <a:cs typeface="Arial"/>
                <a:hlinkClick r:id="rId2"/>
              </a:rPr>
              <a:t>Assistant</a:t>
            </a:r>
            <a:r>
              <a:rPr lang="de-DE">
                <a:cs typeface="Arial"/>
              </a:rPr>
              <a:t>, etc.)</a:t>
            </a:r>
          </a:p>
          <a:p>
            <a:r>
              <a:rPr lang="de-DE">
                <a:cs typeface="Arial"/>
              </a:rPr>
              <a:t>Textuelle Eingabe der Anforderungen an die Kurzgeschichte</a:t>
            </a:r>
          </a:p>
          <a:p>
            <a:r>
              <a:rPr lang="de-DE">
                <a:cs typeface="Arial"/>
              </a:rPr>
              <a:t>Generierung der Kurzgeschichte für die Superheldin</a:t>
            </a:r>
            <a:endParaRPr lang="de-DE"/>
          </a:p>
          <a:p>
            <a:r>
              <a:rPr lang="de-DE">
                <a:cs typeface="Arial"/>
              </a:rPr>
              <a:t>Kann instruiert werden, vorhergehend generierte Ausgaben zu interpolieren</a:t>
            </a:r>
          </a:p>
          <a:p>
            <a:r>
              <a:rPr lang="de-DE">
                <a:cs typeface="Arial"/>
              </a:rPr>
              <a:t>Fragen:</a:t>
            </a:r>
          </a:p>
          <a:p>
            <a:pPr lvl="1"/>
            <a:r>
              <a:rPr lang="de-DE">
                <a:cs typeface="Arial"/>
              </a:rPr>
              <a:t>Generiert das Model passende Kurzgeschichten zu meiner Anfrage?</a:t>
            </a:r>
          </a:p>
          <a:p>
            <a:pPr lvl="1"/>
            <a:r>
              <a:rPr lang="de-DE">
                <a:cs typeface="Arial"/>
              </a:rPr>
              <a:t>Referenziert es evtl. Geschichten von existierenden Superhelden?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56FD912F-8A29-5696-AC5D-58DDB45F2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ea typeface="+mj-lt"/>
                <a:cs typeface="+mj-lt"/>
              </a:rPr>
              <a:t>Generierung der Kurzgeschichte über die Superheldin</a:t>
            </a:r>
            <a:br>
              <a:rPr lang="de-DE">
                <a:ea typeface="+mj-lt"/>
                <a:cs typeface="+mj-lt"/>
              </a:rPr>
            </a:br>
            <a:r>
              <a:rPr lang="de-DE">
                <a:ea typeface="+mj-lt"/>
                <a:cs typeface="+mj-lt"/>
              </a:rPr>
              <a:t>mittels eines autoregressiven Sprachmodells</a:t>
            </a:r>
            <a:endParaRPr lang="de-DE" b="0">
              <a:ea typeface="+mj-lt"/>
              <a:cs typeface="+mj-lt"/>
            </a:endParaRPr>
          </a:p>
        </p:txBody>
      </p:sp>
      <p:pic>
        <p:nvPicPr>
          <p:cNvPr id="4" name="Grafik 4" descr="Ein Bild, das Text enthält.&#10;&#10;Beschreibung automatisch generiert.">
            <a:extLst>
              <a:ext uri="{FF2B5EF4-FFF2-40B4-BE49-F238E27FC236}">
                <a16:creationId xmlns:a16="http://schemas.microsoft.com/office/drawing/2014/main" id="{513DECE0-CF13-8545-447C-328A732037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9848" y="1331681"/>
            <a:ext cx="5510923" cy="4194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808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BD5D9B22-CD00-9427-3410-A6C12025A8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5375" y="1542140"/>
            <a:ext cx="5676340" cy="4368655"/>
          </a:xfrm>
        </p:spPr>
        <p:txBody>
          <a:bodyPr lIns="0" tIns="0" rIns="0" bIns="0" anchor="t"/>
          <a:lstStyle/>
          <a:p>
            <a:r>
              <a:rPr lang="de-DE" dirty="0">
                <a:cs typeface="Arial"/>
              </a:rPr>
              <a:t>Verwendung von </a:t>
            </a:r>
            <a:r>
              <a:rPr lang="de-DE" dirty="0" smtClean="0">
                <a:cs typeface="Arial"/>
              </a:rPr>
              <a:t>Audio-</a:t>
            </a:r>
            <a:r>
              <a:rPr lang="de-DE" dirty="0" err="1" smtClean="0">
                <a:cs typeface="Arial"/>
              </a:rPr>
              <a:t>to</a:t>
            </a:r>
            <a:r>
              <a:rPr lang="de-DE" dirty="0" smtClean="0">
                <a:cs typeface="Arial"/>
              </a:rPr>
              <a:t>-Audio-Modellen </a:t>
            </a:r>
            <a:r>
              <a:rPr lang="de-DE" dirty="0">
                <a:cs typeface="Arial"/>
              </a:rPr>
              <a:t>(</a:t>
            </a:r>
            <a:r>
              <a:rPr lang="de-DE" dirty="0" err="1">
                <a:cs typeface="Arial"/>
              </a:rPr>
              <a:t>AudioLM</a:t>
            </a:r>
            <a:r>
              <a:rPr lang="de-DE" dirty="0">
                <a:cs typeface="Arial"/>
              </a:rPr>
              <a:t>, </a:t>
            </a:r>
            <a:r>
              <a:rPr lang="de-DE" dirty="0">
                <a:cs typeface="Arial"/>
                <a:hlinkClick r:id="rId4"/>
              </a:rPr>
              <a:t>Real-Time-Voice-</a:t>
            </a:r>
            <a:r>
              <a:rPr lang="de-DE" dirty="0" err="1">
                <a:cs typeface="Arial"/>
                <a:hlinkClick r:id="rId4"/>
              </a:rPr>
              <a:t>Cloning</a:t>
            </a:r>
            <a:r>
              <a:rPr lang="de-DE" dirty="0">
                <a:cs typeface="Arial"/>
              </a:rPr>
              <a:t>, etc</a:t>
            </a:r>
            <a:r>
              <a:rPr lang="de-DE" dirty="0" smtClean="0">
                <a:cs typeface="Arial"/>
              </a:rPr>
              <a:t>.),</a:t>
            </a:r>
            <a:r>
              <a:rPr lang="de-DE" dirty="0">
                <a:cs typeface="Arial"/>
              </a:rPr>
              <a:t> um die eigene Stimme zu klonen</a:t>
            </a:r>
          </a:p>
          <a:p>
            <a:r>
              <a:rPr lang="de-DE" dirty="0">
                <a:cs typeface="Arial"/>
              </a:rPr>
              <a:t>Vertonung beliebiger Textpassagen in der eigenen </a:t>
            </a:r>
            <a:r>
              <a:rPr lang="de-DE" dirty="0" smtClean="0">
                <a:cs typeface="Arial"/>
              </a:rPr>
              <a:t>Stimme (Text-</a:t>
            </a:r>
            <a:r>
              <a:rPr lang="de-DE" dirty="0" err="1" smtClean="0">
                <a:cs typeface="Arial"/>
              </a:rPr>
              <a:t>to</a:t>
            </a:r>
            <a:r>
              <a:rPr lang="de-DE" dirty="0" smtClean="0">
                <a:cs typeface="Arial"/>
              </a:rPr>
              <a:t>-Speech (TTS))</a:t>
            </a:r>
            <a:endParaRPr lang="de-DE" dirty="0">
              <a:cs typeface="Arial"/>
            </a:endParaRPr>
          </a:p>
          <a:p>
            <a:endParaRPr lang="de-DE" dirty="0">
              <a:cs typeface="Arial"/>
            </a:endParaRPr>
          </a:p>
          <a:p>
            <a:r>
              <a:rPr lang="de-DE" dirty="0">
                <a:cs typeface="Arial"/>
              </a:rPr>
              <a:t>Fragen:</a:t>
            </a:r>
          </a:p>
          <a:p>
            <a:pPr lvl="1"/>
            <a:r>
              <a:rPr lang="de-DE" dirty="0">
                <a:cs typeface="Arial"/>
              </a:rPr>
              <a:t>Wie lange muss die Eingabe sein, so dass die virtuelle Stimme wie ich klingt?</a:t>
            </a:r>
          </a:p>
          <a:p>
            <a:pPr lvl="1"/>
            <a:r>
              <a:rPr lang="de-DE" dirty="0">
                <a:cs typeface="Arial"/>
              </a:rPr>
              <a:t>Welche Wörter klingen eventuell seltsam, und woran könnte das liegen?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8362E36E-7FEE-4783-E500-073FEFFAA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cs typeface="Arial"/>
              </a:rPr>
              <a:t>Klonen deine Stimme für die </a:t>
            </a:r>
            <a:r>
              <a:rPr lang="de-DE" dirty="0" smtClean="0">
                <a:cs typeface="Arial"/>
              </a:rPr>
              <a:t>Superheldin, </a:t>
            </a:r>
            <a:r>
              <a:rPr lang="de-DE" dirty="0">
                <a:cs typeface="Arial"/>
              </a:rPr>
              <a:t>und lass sie deinen Text sprechen mittels eines Audio-</a:t>
            </a:r>
            <a:r>
              <a:rPr lang="de-DE" dirty="0" err="1">
                <a:cs typeface="Arial"/>
              </a:rPr>
              <a:t>to</a:t>
            </a:r>
            <a:r>
              <a:rPr lang="de-DE" dirty="0">
                <a:cs typeface="Arial"/>
              </a:rPr>
              <a:t>-Audio-Modells</a:t>
            </a:r>
            <a:endParaRPr lang="de-DE" b="0" dirty="0">
              <a:ea typeface="+mj-lt"/>
              <a:cs typeface="+mj-lt"/>
            </a:endParaRPr>
          </a:p>
        </p:txBody>
      </p:sp>
      <p:pic>
        <p:nvPicPr>
          <p:cNvPr id="4" name="Download (1)">
            <a:hlinkClick r:id="" action="ppaction://media"/>
            <a:extLst>
              <a:ext uri="{FF2B5EF4-FFF2-40B4-BE49-F238E27FC236}">
                <a16:creationId xmlns:a16="http://schemas.microsoft.com/office/drawing/2014/main" id="{C72F8704-077D-358B-AE99-4F9D7FE6BB4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06475" y="4949825"/>
            <a:ext cx="730250" cy="730250"/>
          </a:xfrm>
          <a:prstGeom prst="rect">
            <a:avLst/>
          </a:prstGeom>
        </p:spPr>
      </p:pic>
      <p:pic>
        <p:nvPicPr>
          <p:cNvPr id="7" name="Grafik 7" descr="Ein Bild, das Text enthält.&#10;&#10;Beschreibung automatisch generiert.">
            <a:extLst>
              <a:ext uri="{FF2B5EF4-FFF2-40B4-BE49-F238E27FC236}">
                <a16:creationId xmlns:a16="http://schemas.microsoft.com/office/drawing/2014/main" id="{BF95D77D-82B1-FB2C-6419-0257CE588C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95975" y="2210191"/>
            <a:ext cx="6153150" cy="3609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195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2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354BF72B-2B6D-6F88-5E8B-BA80BD0A4F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434" y="1757293"/>
            <a:ext cx="6153150" cy="3469944"/>
          </a:xfrm>
        </p:spPr>
        <p:txBody>
          <a:bodyPr lIns="0" tIns="0" rIns="0" bIns="0" anchor="t"/>
          <a:lstStyle/>
          <a:p>
            <a:r>
              <a:rPr lang="de-DE">
                <a:cs typeface="Arial"/>
              </a:rPr>
              <a:t>Prompting videobasierter Modelle (</a:t>
            </a:r>
            <a:r>
              <a:rPr lang="de-DE">
                <a:cs typeface="Arial"/>
                <a:hlinkClick r:id="rId4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VQCAN+CLIP</a:t>
            </a:r>
            <a:r>
              <a:rPr lang="de-DE">
                <a:cs typeface="Arial"/>
              </a:rPr>
              <a:t>, Make-A-Video, CogVideo)</a:t>
            </a:r>
          </a:p>
          <a:p>
            <a:r>
              <a:rPr lang="de-DE">
                <a:cs typeface="Arial"/>
              </a:rPr>
              <a:t>Generierung eines passenden Videos für die Superheldin aufgrund der generierten Bilder, Audiodateien und Texte</a:t>
            </a:r>
          </a:p>
          <a:p>
            <a:endParaRPr lang="de-DE">
              <a:cs typeface="Arial"/>
            </a:endParaRPr>
          </a:p>
          <a:p>
            <a:r>
              <a:rPr lang="de-DE">
                <a:cs typeface="Arial"/>
              </a:rPr>
              <a:t>Fragen:</a:t>
            </a:r>
          </a:p>
          <a:p>
            <a:pPr lvl="1"/>
            <a:r>
              <a:rPr lang="de-DE">
                <a:cs typeface="Arial"/>
              </a:rPr>
              <a:t>Pass das Video zu dem übergebenen Input?</a:t>
            </a:r>
          </a:p>
          <a:p>
            <a:pPr lvl="1"/>
            <a:r>
              <a:rPr lang="de-DE">
                <a:cs typeface="Arial"/>
              </a:rPr>
              <a:t>Sieht das Video realistisch aus?</a:t>
            </a:r>
            <a:endParaRPr lang="de-DE"/>
          </a:p>
          <a:p>
            <a:pPr lvl="1"/>
            <a:r>
              <a:rPr lang="de-DE">
                <a:cs typeface="Arial"/>
              </a:rPr>
              <a:t>Wie wird Text in den Videos dargestellt?</a:t>
            </a:r>
            <a:endParaRPr lang="de-DE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7F118F1-2E44-E2D1-2789-95DC50320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cs typeface="Arial"/>
              </a:rPr>
              <a:t>Generierung eines Video-Trailers für die Superheldin</a:t>
            </a:r>
            <a:br>
              <a:rPr lang="de-DE">
                <a:cs typeface="Arial"/>
              </a:rPr>
            </a:br>
            <a:r>
              <a:rPr lang="de-DE">
                <a:cs typeface="Arial"/>
              </a:rPr>
              <a:t>mittels eines Image-/Text-/Audio-</a:t>
            </a:r>
            <a:r>
              <a:rPr lang="de-DE" err="1">
                <a:cs typeface="Arial"/>
              </a:rPr>
              <a:t>to</a:t>
            </a:r>
            <a:r>
              <a:rPr lang="de-DE">
                <a:cs typeface="Arial"/>
              </a:rPr>
              <a:t>-Video-Modells</a:t>
            </a:r>
            <a:endParaRPr lang="de-DE"/>
          </a:p>
        </p:txBody>
      </p:sp>
      <p:pic>
        <p:nvPicPr>
          <p:cNvPr id="5" name="video">
            <a:hlinkClick r:id="" action="ppaction://media"/>
            <a:extLst>
              <a:ext uri="{FF2B5EF4-FFF2-40B4-BE49-F238E27FC236}">
                <a16:creationId xmlns:a16="http://schemas.microsoft.com/office/drawing/2014/main" id="{058ECA80-2E85-FD1D-C1F0-C7B996C2E73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592826" y="1477962"/>
            <a:ext cx="3902075" cy="390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610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14E3880B-A2D8-1505-3B83-AFC42726AD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0551" y="1701264"/>
            <a:ext cx="10515600" cy="3469944"/>
          </a:xfrm>
        </p:spPr>
        <p:txBody>
          <a:bodyPr lIns="0" tIns="0" rIns="0" bIns="0" anchor="t"/>
          <a:lstStyle/>
          <a:p>
            <a:r>
              <a:rPr lang="de-DE" err="1">
                <a:ea typeface="+mn-lt"/>
                <a:cs typeface="+mn-lt"/>
              </a:rPr>
              <a:t>Prompting</a:t>
            </a:r>
            <a:r>
              <a:rPr lang="de-DE">
                <a:ea typeface="+mn-lt"/>
                <a:cs typeface="+mn-lt"/>
              </a:rPr>
              <a:t> audiobasierter Modelle (</a:t>
            </a:r>
            <a:r>
              <a:rPr lang="de-DE" err="1">
                <a:ea typeface="+mn-lt"/>
                <a:cs typeface="+mn-lt"/>
              </a:rPr>
              <a:t>MuseBert</a:t>
            </a:r>
            <a:r>
              <a:rPr lang="de-DE">
                <a:ea typeface="+mn-lt"/>
                <a:cs typeface="+mn-lt"/>
              </a:rPr>
              <a:t>, Magenta Studio, </a:t>
            </a:r>
            <a:r>
              <a:rPr lang="de-DE" err="1">
                <a:ea typeface="+mn-lt"/>
                <a:cs typeface="+mn-lt"/>
              </a:rPr>
              <a:t>JukeBox</a:t>
            </a:r>
            <a:r>
              <a:rPr lang="de-DE">
                <a:ea typeface="+mn-lt"/>
                <a:cs typeface="+mn-lt"/>
              </a:rPr>
              <a:t>, </a:t>
            </a:r>
            <a:r>
              <a:rPr lang="de-DE" err="1">
                <a:ea typeface="+mn-lt"/>
                <a:cs typeface="+mn-lt"/>
              </a:rPr>
              <a:t>Musenet</a:t>
            </a:r>
            <a:r>
              <a:rPr lang="de-DE">
                <a:ea typeface="+mn-lt"/>
                <a:cs typeface="+mn-lt"/>
              </a:rPr>
              <a:t>, etc.)</a:t>
            </a:r>
          </a:p>
          <a:p>
            <a:r>
              <a:rPr lang="de-DE">
                <a:ea typeface="+mn-lt"/>
                <a:cs typeface="+mn-lt"/>
              </a:rPr>
              <a:t>Generierung eines zum Trailer passenden Musikstücks aufgrund des beschreibenden Texts</a:t>
            </a:r>
          </a:p>
          <a:p>
            <a:endParaRPr lang="de-DE">
              <a:ea typeface="+mn-lt"/>
              <a:cs typeface="+mn-lt"/>
            </a:endParaRPr>
          </a:p>
          <a:p>
            <a:r>
              <a:rPr lang="de-DE">
                <a:ea typeface="+mn-lt"/>
                <a:cs typeface="+mn-lt"/>
              </a:rPr>
              <a:t>Fragen:</a:t>
            </a:r>
          </a:p>
          <a:p>
            <a:pPr lvl="1"/>
            <a:r>
              <a:rPr lang="de-DE">
                <a:ea typeface="+mn-lt"/>
                <a:cs typeface="+mn-lt"/>
              </a:rPr>
              <a:t>Wird ein Rhythmus gehalten?</a:t>
            </a:r>
          </a:p>
          <a:p>
            <a:pPr lvl="1"/>
            <a:r>
              <a:rPr lang="de-DE">
                <a:ea typeface="+mn-lt"/>
                <a:cs typeface="+mn-lt"/>
              </a:rPr>
              <a:t>Passen die Instrumente und Melodien zueinander?</a:t>
            </a:r>
          </a:p>
          <a:p>
            <a:pPr lvl="1"/>
            <a:r>
              <a:rPr lang="de-DE">
                <a:ea typeface="+mn-lt"/>
                <a:cs typeface="+mn-lt"/>
              </a:rPr>
              <a:t>Stimmt das Genre mit der Textbeschreibung überein?</a:t>
            </a:r>
          </a:p>
          <a:p>
            <a:pPr lvl="1"/>
            <a:endParaRPr lang="de-DE">
              <a:ea typeface="+mn-lt"/>
              <a:cs typeface="+mn-lt"/>
            </a:endParaRPr>
          </a:p>
          <a:p>
            <a:pPr lvl="1"/>
            <a:endParaRPr lang="de-DE">
              <a:ea typeface="+mn-lt"/>
              <a:cs typeface="+mn-lt"/>
            </a:endParaRP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33081434-F5BA-77CE-7715-A946133B1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ea typeface="+mj-lt"/>
                <a:cs typeface="+mj-lt"/>
              </a:rPr>
              <a:t>Generierung eines Soundtracks für die Superheldin</a:t>
            </a:r>
            <a:br>
              <a:rPr lang="de-DE">
                <a:ea typeface="+mj-lt"/>
                <a:cs typeface="+mj-lt"/>
              </a:rPr>
            </a:br>
            <a:r>
              <a:rPr lang="de-DE">
                <a:ea typeface="+mj-lt"/>
                <a:cs typeface="+mj-lt"/>
              </a:rPr>
              <a:t>mittels eines Text-</a:t>
            </a:r>
            <a:r>
              <a:rPr lang="de-DE" err="1">
                <a:ea typeface="+mj-lt"/>
                <a:cs typeface="+mj-lt"/>
              </a:rPr>
              <a:t>to</a:t>
            </a:r>
            <a:r>
              <a:rPr lang="de-DE">
                <a:ea typeface="+mj-lt"/>
                <a:cs typeface="+mj-lt"/>
              </a:rPr>
              <a:t>-Audio-Modells</a:t>
            </a:r>
            <a:endParaRPr lang="de-DE" b="0">
              <a:ea typeface="+mj-lt"/>
              <a:cs typeface="+mj-lt"/>
            </a:endParaRPr>
          </a:p>
        </p:txBody>
      </p:sp>
      <p:pic>
        <p:nvPicPr>
          <p:cNvPr id="5" name="Grafik 5" descr="Ein Bild, das Text enthält.&#10;&#10;Beschreibung automatisch generiert.">
            <a:extLst>
              <a:ext uri="{FF2B5EF4-FFF2-40B4-BE49-F238E27FC236}">
                <a16:creationId xmlns:a16="http://schemas.microsoft.com/office/drawing/2014/main" id="{75C6FA65-8B9F-4400-86B0-276A6ABBE6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876" y="4023792"/>
            <a:ext cx="12176234" cy="1814626"/>
          </a:xfrm>
          <a:prstGeom prst="rect">
            <a:avLst/>
          </a:prstGeom>
        </p:spPr>
      </p:pic>
      <p:pic>
        <p:nvPicPr>
          <p:cNvPr id="6" name="orchestral cinematic overlaying an epic scene of a robot superheroine fighting her human creators (cfbef85e9f194411aa480df9e44a2ea1)">
            <a:hlinkClick r:id="" action="ppaction://media"/>
            <a:extLst>
              <a:ext uri="{FF2B5EF4-FFF2-40B4-BE49-F238E27FC236}">
                <a16:creationId xmlns:a16="http://schemas.microsoft.com/office/drawing/2014/main" id="{19FBDD03-52A8-F449-87CB-E8292064163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723841" y="2698003"/>
            <a:ext cx="730250" cy="73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137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numSld="999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5C4B0A8F-C01A-D7E9-96E5-E53A04E48A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de-DE" dirty="0" smtClean="0"/>
              <a:t>Ausprobieren und Auswählen der KI-Modelle für die unterschiedlichen Modalitäten</a:t>
            </a:r>
          </a:p>
          <a:p>
            <a:pPr lvl="1"/>
            <a:r>
              <a:rPr lang="de-DE" dirty="0" smtClean="0"/>
              <a:t>Bereitstellen der KI-Modelle für den Zugriff durch die Schüler(innen)</a:t>
            </a:r>
          </a:p>
          <a:p>
            <a:pPr lvl="1"/>
            <a:r>
              <a:rPr lang="de-DE" dirty="0" smtClean="0"/>
              <a:t>Erarbeiten einer Aufgabenbeschreibung und Arbeitsanleitung für die Schüler/innen</a:t>
            </a:r>
          </a:p>
          <a:p>
            <a:pPr lvl="1"/>
            <a:r>
              <a:rPr lang="de-DE" dirty="0" smtClean="0"/>
              <a:t>Entwickeln eines Programmes zum Zusammenführen der verschiedenen Medien</a:t>
            </a:r>
          </a:p>
          <a:p>
            <a:pPr lvl="1"/>
            <a:r>
              <a:rPr lang="de-DE" dirty="0" smtClean="0"/>
              <a:t>Bereitstellen einer eindrucksvollen Beispiellösung</a:t>
            </a:r>
          </a:p>
          <a:p>
            <a:pPr lvl="1"/>
            <a:r>
              <a:rPr lang="de-DE" dirty="0" smtClean="0"/>
              <a:t>Entwurf eines Kataloges anregender Fragen als Diskussionsgrundlage für die Schüler/innen</a:t>
            </a:r>
          </a:p>
          <a:p>
            <a:pPr lvl="1"/>
            <a:r>
              <a:rPr lang="de-DE" dirty="0" smtClean="0"/>
              <a:t>Ausprobieren des Workshops mit Ihren </a:t>
            </a:r>
            <a:r>
              <a:rPr lang="de-DE" dirty="0" err="1" smtClean="0"/>
              <a:t>Kommiliton</a:t>
            </a:r>
            <a:r>
              <a:rPr lang="de-DE" dirty="0" smtClean="0"/>
              <a:t>(</a:t>
            </a:r>
            <a:r>
              <a:rPr lang="de-DE" dirty="0" err="1" smtClean="0"/>
              <a:t>inn</a:t>
            </a:r>
            <a:r>
              <a:rPr lang="de-DE" dirty="0" smtClean="0"/>
              <a:t>)</a:t>
            </a:r>
            <a:r>
              <a:rPr lang="de-DE" dirty="0" smtClean="0"/>
              <a:t>en und allen Interessierten</a:t>
            </a:r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4C2E90E-67FE-2698-D05E-A6193DF71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Ihre Aufgaben während des Projektseminars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5395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">
  <a:themeElements>
    <a:clrScheme name="HTW-2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99B1C"/>
      </a:accent1>
      <a:accent2>
        <a:srgbClr val="006EB7"/>
      </a:accent2>
      <a:accent3>
        <a:srgbClr val="6C737B"/>
      </a:accent3>
      <a:accent4>
        <a:srgbClr val="999999"/>
      </a:accent4>
      <a:accent5>
        <a:srgbClr val="FBC376"/>
      </a:accent5>
      <a:accent6>
        <a:srgbClr val="3AB0FF"/>
      </a:accent6>
      <a:hlink>
        <a:srgbClr val="0563C1"/>
      </a:hlink>
      <a:folHlink>
        <a:srgbClr val="954F72"/>
      </a:folHlink>
    </a:clrScheme>
    <a:fontScheme name="Benutzerdefiniert 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9C30FFFBD656A24DACA18EAF1DDABAC8" ma:contentTypeVersion="9" ma:contentTypeDescription="Ein neues Dokument erstellen." ma:contentTypeScope="" ma:versionID="adb6c10669454810e7350b5de11ef59e">
  <xsd:schema xmlns:xsd="http://www.w3.org/2001/XMLSchema" xmlns:xs="http://www.w3.org/2001/XMLSchema" xmlns:p="http://schemas.microsoft.com/office/2006/metadata/properties" xmlns:ns2="4ac68fe8-d1fa-47fc-b47a-0c033d210360" xmlns:ns3="05edfc8e-6b4b-4858-b547-04c3c47a37ac" targetNamespace="http://schemas.microsoft.com/office/2006/metadata/properties" ma:root="true" ma:fieldsID="40219f2a5d99f9a77bc82fe6d7f5a70f" ns2:_="" ns3:_="">
    <xsd:import namespace="4ac68fe8-d1fa-47fc-b47a-0c033d210360"/>
    <xsd:import namespace="05edfc8e-6b4b-4858-b547-04c3c47a37a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ac68fe8-d1fa-47fc-b47a-0c033d21036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LengthInSeconds" ma:index="10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2" nillable="true" ma:taxonomy="true" ma:internalName="lcf76f155ced4ddcb4097134ff3c332f" ma:taxonomyFieldName="MediaServiceImageTags" ma:displayName="Bildmarkierungen" ma:readOnly="false" ma:fieldId="{5cf76f15-5ced-4ddc-b409-7134ff3c332f}" ma:taxonomyMulti="true" ma:sspId="ab98b3f0-59e7-4037-9bde-be0220ce99a0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5edfc8e-6b4b-4858-b547-04c3c47a37ac" elementFormDefault="qualified">
    <xsd:import namespace="http://schemas.microsoft.com/office/2006/documentManagement/types"/>
    <xsd:import namespace="http://schemas.microsoft.com/office/infopath/2007/PartnerControls"/>
    <xsd:element name="TaxCatchAll" ma:index="13" nillable="true" ma:displayName="Taxonomy Catch All Column" ma:hidden="true" ma:list="{58931a88-ff19-4ad1-a408-79858a728a04}" ma:internalName="TaxCatchAll" ma:showField="CatchAllData" ma:web="05edfc8e-6b4b-4858-b547-04c3c47a37a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4ac68fe8-d1fa-47fc-b47a-0c033d210360">
      <Terms xmlns="http://schemas.microsoft.com/office/infopath/2007/PartnerControls"/>
    </lcf76f155ced4ddcb4097134ff3c332f>
    <TaxCatchAll xmlns="05edfc8e-6b4b-4858-b547-04c3c47a37ac" xsi:nil="true"/>
  </documentManagement>
</p:properties>
</file>

<file path=customXml/itemProps1.xml><?xml version="1.0" encoding="utf-8"?>
<ds:datastoreItem xmlns:ds="http://schemas.openxmlformats.org/officeDocument/2006/customXml" ds:itemID="{882D1901-3622-41CC-B919-DD037CC52DE8}"/>
</file>

<file path=customXml/itemProps2.xml><?xml version="1.0" encoding="utf-8"?>
<ds:datastoreItem xmlns:ds="http://schemas.openxmlformats.org/officeDocument/2006/customXml" ds:itemID="{B685E1EC-817F-478A-8425-BDE81B82E6B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A4F9C31-AA31-44B8-A990-C91C388529B1}">
  <ds:schemaRefs>
    <ds:schemaRef ds:uri="http://schemas.microsoft.com/office/2006/documentManagement/types"/>
    <ds:schemaRef ds:uri="http://purl.org/dc/dcmitype/"/>
    <ds:schemaRef ds:uri="4ac68fe8-d1fa-47fc-b47a-0c033d210360"/>
    <ds:schemaRef ds:uri="http://purl.org/dc/terms/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www.w3.org/XML/1998/namespace"/>
    <ds:schemaRef ds:uri="http://schemas.openxmlformats.org/package/2006/metadata/core-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500</Words>
  <Application>Microsoft Office PowerPoint</Application>
  <PresentationFormat>Breitbild</PresentationFormat>
  <Paragraphs>57</Paragraphs>
  <Slides>8</Slides>
  <Notes>0</Notes>
  <HiddenSlides>0</HiddenSlides>
  <MMClips>3</MMClips>
  <ScaleCrop>false</ScaleCrop>
  <HeadingPairs>
    <vt:vector size="6" baseType="variant">
      <vt:variant>
        <vt:lpstr>Verwendete Schriftarten</vt:lpstr>
      </vt:variant>
      <vt:variant>
        <vt:i4>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</vt:lpstr>
      <vt:lpstr>Multimediagenerierung mittels künstlicher Intelligenz</vt:lpstr>
      <vt:lpstr>Einleitung - Projektseminar</vt:lpstr>
      <vt:lpstr>Generierung des Bildes einer Superheldin mittels Prompting¹ eines Text-to-Image-Modells</vt:lpstr>
      <vt:lpstr>Generierung der Kurzgeschichte über die Superheldin mittels eines autoregressiven Sprachmodells</vt:lpstr>
      <vt:lpstr>Klonen deine Stimme für die Superheldin, und lass sie deinen Text sprechen mittels eines Audio-to-Audio-Modells</vt:lpstr>
      <vt:lpstr>Generierung eines Video-Trailers für die Superheldin mittels eines Image-/Text-/Audio-to-Video-Modells</vt:lpstr>
      <vt:lpstr>Generierung eines Soundtracks für die Superheldin mittels eines Text-to-Audio-Modells</vt:lpstr>
      <vt:lpstr>Ihre Aufgaben während des Projektseminars</vt:lpstr>
    </vt:vector>
  </TitlesOfParts>
  <Company>HTW Dresden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Richter, Lisanne</dc:creator>
  <cp:lastModifiedBy>Torsten Munkelt</cp:lastModifiedBy>
  <cp:revision>9</cp:revision>
  <dcterms:created xsi:type="dcterms:W3CDTF">2021-10-14T07:21:00Z</dcterms:created>
  <dcterms:modified xsi:type="dcterms:W3CDTF">2023-01-18T11:50:29Z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0x0101009C30FFFBD656A24DACA18EAF1DDABAC8</vt:lpwstr>
  </property>
</Properties>
</file>